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5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702" r:id="rId5"/>
    <p:sldMasterId id="2147483723" r:id="rId6"/>
    <p:sldMasterId id="2147483749" r:id="rId7"/>
    <p:sldMasterId id="2147483775" r:id="rId8"/>
    <p:sldMasterId id="2147483803" r:id="rId9"/>
  </p:sldMasterIdLst>
  <p:notesMasterIdLst>
    <p:notesMasterId r:id="rId21"/>
  </p:notesMasterIdLst>
  <p:sldIdLst>
    <p:sldId id="386" r:id="rId10"/>
    <p:sldId id="376" r:id="rId11"/>
    <p:sldId id="380" r:id="rId12"/>
    <p:sldId id="377" r:id="rId13"/>
    <p:sldId id="345" r:id="rId14"/>
    <p:sldId id="381" r:id="rId15"/>
    <p:sldId id="383" r:id="rId16"/>
    <p:sldId id="382" r:id="rId17"/>
    <p:sldId id="384" r:id="rId18"/>
    <p:sldId id="385" r:id="rId19"/>
    <p:sldId id="3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a Sapir (MOYNIHAN)" initials="LS(" lastIdx="4" clrIdx="0">
    <p:extLst>
      <p:ext uri="{19B8F6BF-5375-455C-9EA6-DF929625EA0E}">
        <p15:presenceInfo xmlns:p15="http://schemas.microsoft.com/office/powerpoint/2012/main" userId="S-1-5-21-124525095-708259637-1543119021-8196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64BB0-2744-4C75-848A-FBD7B162430D}" v="9" dt="2020-06-04T17:31:32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63642" autoAdjust="0"/>
  </p:normalViewPr>
  <p:slideViewPr>
    <p:cSldViewPr snapToGrid="0">
      <p:cViewPr varScale="1">
        <p:scale>
          <a:sx n="61" d="100"/>
          <a:sy n="61" d="100"/>
        </p:scale>
        <p:origin x="108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a Antanovich" userId="448cb950243b3abd" providerId="LiveId" clId="{60D64BB0-2744-4C75-848A-FBD7B162430D}"/>
    <pc:docChg chg="undo custSel mod addSld delSld modSld sldOrd">
      <pc:chgData name="Liana Antanovich" userId="448cb950243b3abd" providerId="LiveId" clId="{60D64BB0-2744-4C75-848A-FBD7B162430D}" dt="2020-06-04T17:32:01.028" v="1118" actId="47"/>
      <pc:docMkLst>
        <pc:docMk/>
      </pc:docMkLst>
      <pc:sldChg chg="del modNotesTx">
        <pc:chgData name="Liana Antanovich" userId="448cb950243b3abd" providerId="LiveId" clId="{60D64BB0-2744-4C75-848A-FBD7B162430D}" dt="2020-06-04T17:32:01.028" v="1118" actId="47"/>
        <pc:sldMkLst>
          <pc:docMk/>
          <pc:sldMk cId="3638122603" sldId="290"/>
        </pc:sldMkLst>
      </pc:sldChg>
      <pc:sldChg chg="del">
        <pc:chgData name="Liana Antanovich" userId="448cb950243b3abd" providerId="LiveId" clId="{60D64BB0-2744-4C75-848A-FBD7B162430D}" dt="2020-06-04T17:12:25.184" v="65" actId="47"/>
        <pc:sldMkLst>
          <pc:docMk/>
          <pc:sldMk cId="2310324925" sldId="344"/>
        </pc:sldMkLst>
      </pc:sldChg>
      <pc:sldChg chg="delSp modSp mod ord modNotesTx">
        <pc:chgData name="Liana Antanovich" userId="448cb950243b3abd" providerId="LiveId" clId="{60D64BB0-2744-4C75-848A-FBD7B162430D}" dt="2020-06-04T17:27:17.010" v="1092" actId="20577"/>
        <pc:sldMkLst>
          <pc:docMk/>
          <pc:sldMk cId="963893937" sldId="345"/>
        </pc:sldMkLst>
        <pc:spChg chg="mod">
          <ac:chgData name="Liana Antanovich" userId="448cb950243b3abd" providerId="LiveId" clId="{60D64BB0-2744-4C75-848A-FBD7B162430D}" dt="2020-06-04T17:26:50.429" v="1078" actId="20577"/>
          <ac:spMkLst>
            <pc:docMk/>
            <pc:sldMk cId="963893937" sldId="345"/>
            <ac:spMk id="2" creationId="{32F5383F-779C-4D42-B314-DB858371412B}"/>
          </ac:spMkLst>
        </pc:spChg>
        <pc:spChg chg="mod">
          <ac:chgData name="Liana Antanovich" userId="448cb950243b3abd" providerId="LiveId" clId="{60D64BB0-2744-4C75-848A-FBD7B162430D}" dt="2020-06-04T17:27:17.010" v="1092" actId="20577"/>
          <ac:spMkLst>
            <pc:docMk/>
            <pc:sldMk cId="963893937" sldId="345"/>
            <ac:spMk id="3" creationId="{421AA135-32F4-4347-9B79-3FA82D8A29EC}"/>
          </ac:spMkLst>
        </pc:spChg>
        <pc:spChg chg="del">
          <ac:chgData name="Liana Antanovich" userId="448cb950243b3abd" providerId="LiveId" clId="{60D64BB0-2744-4C75-848A-FBD7B162430D}" dt="2020-06-04T17:14:10.634" v="180" actId="478"/>
          <ac:spMkLst>
            <pc:docMk/>
            <pc:sldMk cId="963893937" sldId="345"/>
            <ac:spMk id="62" creationId="{78C37F81-60F4-4D45-B999-64E99D9379E5}"/>
          </ac:spMkLst>
        </pc:spChg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548169391" sldId="346"/>
        </pc:sldMkLst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621648177" sldId="347"/>
        </pc:sldMkLst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3516843937" sldId="348"/>
        </pc:sldMkLst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2422908247" sldId="349"/>
        </pc:sldMkLst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1046569393" sldId="350"/>
        </pc:sldMkLst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2523735846" sldId="351"/>
        </pc:sldMkLst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3098337443" sldId="353"/>
        </pc:sldMkLst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3885664306" sldId="354"/>
        </pc:sldMkLst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693891338" sldId="355"/>
        </pc:sldMkLst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1283078948" sldId="356"/>
        </pc:sldMkLst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3950932532" sldId="357"/>
        </pc:sldMkLst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4110243213" sldId="358"/>
        </pc:sldMkLst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755628587" sldId="359"/>
        </pc:sldMkLst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2238697770" sldId="360"/>
        </pc:sldMkLst>
      </pc:sldChg>
      <pc:sldChg chg="del">
        <pc:chgData name="Liana Antanovich" userId="448cb950243b3abd" providerId="LiveId" clId="{60D64BB0-2744-4C75-848A-FBD7B162430D}" dt="2020-06-04T17:06:22.229" v="8" actId="47"/>
        <pc:sldMkLst>
          <pc:docMk/>
          <pc:sldMk cId="3979630185" sldId="361"/>
        </pc:sldMkLst>
      </pc:sldChg>
      <pc:sldChg chg="del">
        <pc:chgData name="Liana Antanovich" userId="448cb950243b3abd" providerId="LiveId" clId="{60D64BB0-2744-4C75-848A-FBD7B162430D}" dt="2020-06-04T17:06:22.229" v="8" actId="47"/>
        <pc:sldMkLst>
          <pc:docMk/>
          <pc:sldMk cId="543462243" sldId="362"/>
        </pc:sldMkLst>
      </pc:sldChg>
      <pc:sldChg chg="del">
        <pc:chgData name="Liana Antanovich" userId="448cb950243b3abd" providerId="LiveId" clId="{60D64BB0-2744-4C75-848A-FBD7B162430D}" dt="2020-06-04T17:06:22.229" v="8" actId="47"/>
        <pc:sldMkLst>
          <pc:docMk/>
          <pc:sldMk cId="32082517" sldId="363"/>
        </pc:sldMkLst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307894311" sldId="364"/>
        </pc:sldMkLst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2398269847" sldId="365"/>
        </pc:sldMkLst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2184480971" sldId="366"/>
        </pc:sldMkLst>
      </pc:sldChg>
      <pc:sldChg chg="del">
        <pc:chgData name="Liana Antanovich" userId="448cb950243b3abd" providerId="LiveId" clId="{60D64BB0-2744-4C75-848A-FBD7B162430D}" dt="2020-06-04T17:12:11.439" v="62" actId="47"/>
        <pc:sldMkLst>
          <pc:docMk/>
          <pc:sldMk cId="57451879" sldId="367"/>
        </pc:sldMkLst>
      </pc:sldChg>
      <pc:sldChg chg="del">
        <pc:chgData name="Liana Antanovich" userId="448cb950243b3abd" providerId="LiveId" clId="{60D64BB0-2744-4C75-848A-FBD7B162430D}" dt="2020-06-04T17:12:12.337" v="63" actId="47"/>
        <pc:sldMkLst>
          <pc:docMk/>
          <pc:sldMk cId="2059313499" sldId="369"/>
        </pc:sldMkLst>
      </pc:sldChg>
      <pc:sldChg chg="del">
        <pc:chgData name="Liana Antanovich" userId="448cb950243b3abd" providerId="LiveId" clId="{60D64BB0-2744-4C75-848A-FBD7B162430D}" dt="2020-06-04T17:06:22.229" v="8" actId="47"/>
        <pc:sldMkLst>
          <pc:docMk/>
          <pc:sldMk cId="3848833187" sldId="370"/>
        </pc:sldMkLst>
      </pc:sldChg>
      <pc:sldChg chg="del">
        <pc:chgData name="Liana Antanovich" userId="448cb950243b3abd" providerId="LiveId" clId="{60D64BB0-2744-4C75-848A-FBD7B162430D}" dt="2020-06-04T17:06:22.229" v="8" actId="47"/>
        <pc:sldMkLst>
          <pc:docMk/>
          <pc:sldMk cId="2306880009" sldId="371"/>
        </pc:sldMkLst>
      </pc:sldChg>
      <pc:sldChg chg="del">
        <pc:chgData name="Liana Antanovich" userId="448cb950243b3abd" providerId="LiveId" clId="{60D64BB0-2744-4C75-848A-FBD7B162430D}" dt="2020-06-04T17:06:22.229" v="8" actId="47"/>
        <pc:sldMkLst>
          <pc:docMk/>
          <pc:sldMk cId="89877196" sldId="372"/>
        </pc:sldMkLst>
      </pc:sldChg>
      <pc:sldChg chg="del">
        <pc:chgData name="Liana Antanovich" userId="448cb950243b3abd" providerId="LiveId" clId="{60D64BB0-2744-4C75-848A-FBD7B162430D}" dt="2020-06-04T17:06:22.229" v="8" actId="47"/>
        <pc:sldMkLst>
          <pc:docMk/>
          <pc:sldMk cId="877335720" sldId="373"/>
        </pc:sldMkLst>
      </pc:sldChg>
      <pc:sldChg chg="del">
        <pc:chgData name="Liana Antanovich" userId="448cb950243b3abd" providerId="LiveId" clId="{60D64BB0-2744-4C75-848A-FBD7B162430D}" dt="2020-06-04T17:06:22.229" v="8" actId="47"/>
        <pc:sldMkLst>
          <pc:docMk/>
          <pc:sldMk cId="906256185" sldId="374"/>
        </pc:sldMkLst>
      </pc:sldChg>
      <pc:sldChg chg="del">
        <pc:chgData name="Liana Antanovich" userId="448cb950243b3abd" providerId="LiveId" clId="{60D64BB0-2744-4C75-848A-FBD7B162430D}" dt="2020-06-04T17:12:22.937" v="64" actId="47"/>
        <pc:sldMkLst>
          <pc:docMk/>
          <pc:sldMk cId="3556879892" sldId="375"/>
        </pc:sldMkLst>
      </pc:sldChg>
      <pc:sldChg chg="modSp mod ord">
        <pc:chgData name="Liana Antanovich" userId="448cb950243b3abd" providerId="LiveId" clId="{60D64BB0-2744-4C75-848A-FBD7B162430D}" dt="2020-06-04T17:28:18.395" v="1105" actId="20577"/>
        <pc:sldMkLst>
          <pc:docMk/>
          <pc:sldMk cId="1130000862" sldId="376"/>
        </pc:sldMkLst>
        <pc:spChg chg="mod">
          <ac:chgData name="Liana Antanovich" userId="448cb950243b3abd" providerId="LiveId" clId="{60D64BB0-2744-4C75-848A-FBD7B162430D}" dt="2020-06-04T17:28:18.395" v="1105" actId="20577"/>
          <ac:spMkLst>
            <pc:docMk/>
            <pc:sldMk cId="1130000862" sldId="376"/>
            <ac:spMk id="5" creationId="{ED38DFDE-50DF-4BDC-8C0A-179F7511F34A}"/>
          </ac:spMkLst>
        </pc:spChg>
      </pc:sldChg>
      <pc:sldChg chg="addSp delSp modSp add mod ord modClrScheme chgLayout">
        <pc:chgData name="Liana Antanovich" userId="448cb950243b3abd" providerId="LiveId" clId="{60D64BB0-2744-4C75-848A-FBD7B162430D}" dt="2020-06-04T17:26:18.602" v="1042" actId="20577"/>
        <pc:sldMkLst>
          <pc:docMk/>
          <pc:sldMk cId="2347277674" sldId="377"/>
        </pc:sldMkLst>
        <pc:spChg chg="add del mod">
          <ac:chgData name="Liana Antanovich" userId="448cb950243b3abd" providerId="LiveId" clId="{60D64BB0-2744-4C75-848A-FBD7B162430D}" dt="2020-06-04T17:09:38.443" v="13" actId="478"/>
          <ac:spMkLst>
            <pc:docMk/>
            <pc:sldMk cId="2347277674" sldId="377"/>
            <ac:spMk id="3" creationId="{B678434F-ABEC-4797-931B-E91585B90A59}"/>
          </ac:spMkLst>
        </pc:spChg>
        <pc:spChg chg="mod ord">
          <ac:chgData name="Liana Antanovich" userId="448cb950243b3abd" providerId="LiveId" clId="{60D64BB0-2744-4C75-848A-FBD7B162430D}" dt="2020-06-04T17:26:18.602" v="1042" actId="20577"/>
          <ac:spMkLst>
            <pc:docMk/>
            <pc:sldMk cId="2347277674" sldId="377"/>
            <ac:spMk id="4" creationId="{FF83C717-BA94-466F-9F91-81D9FDED0C63}"/>
          </ac:spMkLst>
        </pc:spChg>
        <pc:spChg chg="del">
          <ac:chgData name="Liana Antanovich" userId="448cb950243b3abd" providerId="LiveId" clId="{60D64BB0-2744-4C75-848A-FBD7B162430D}" dt="2020-06-04T17:09:11.567" v="10" actId="478"/>
          <ac:spMkLst>
            <pc:docMk/>
            <pc:sldMk cId="2347277674" sldId="377"/>
            <ac:spMk id="5" creationId="{ED38DFDE-50DF-4BDC-8C0A-179F7511F34A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10" creationId="{A381CEEA-9037-4505-922B-FD951B46431B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11" creationId="{172205EB-1D9A-436C-A42E-CF553A6E245F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12" creationId="{871622D8-721B-41FD-9528-C5F926FFA9B4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13" creationId="{EAB8F47C-D723-4DE5-BEC6-C385B8997B52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14" creationId="{7204CBE3-D3A0-4A76-AEB1-795FF9D1A431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15" creationId="{C8D821EC-38DC-4F17-8B67-2163B25EEE32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16" creationId="{E0A0471E-F2A0-4E39-9556-FED5E58EE0BC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17" creationId="{7D9199D6-95A1-4872-8656-CBAFF0842096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18" creationId="{4F614674-ABCD-4DC5-A06B-AFB4528E5B12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19" creationId="{A7322B6B-0D37-4959-865E-7C94663ABD27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20" creationId="{D08889C8-06BA-4A5D-BD5D-920E73760964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21" creationId="{D4BF64D8-A6D2-4C64-85D6-0F9B099B2400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22" creationId="{1ABD29E3-866C-4799-9A95-A86198597D5C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23" creationId="{B11D4AE3-35AC-4906-AD28-749184ADA802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24" creationId="{94CEEAFB-ACC8-4483-AB9D-D05C3EA86C61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25" creationId="{9D079DCA-A5D3-4133-82DF-6E280977F0ED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26" creationId="{535170ED-237A-4B6F-B378-7E861391F53F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27" creationId="{BF3E06B2-0956-4514-ADF1-BF09CBAE4B58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28" creationId="{521AE9F3-604E-4AFB-A085-DEC9E4CD8815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29" creationId="{243C8EBC-0EEA-42F7-AF1B-7EB2026A560D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30" creationId="{D470B271-165E-43AC-A3B1-0BE6B496A8EB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31" creationId="{3181F264-16F0-45F8-8A0F-BB6986EFEB80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32" creationId="{CF955E4E-6396-49A3-A101-94AA63731E49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33" creationId="{4ABBD68E-0B52-4B76-97CC-486BAD1C811A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34" creationId="{1988A64E-C884-4DF9-B653-2F6DB870F927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35" creationId="{093D9305-8912-49DA-867F-EDE06A543748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36" creationId="{5C9C6C61-E5EB-4C7D-8D75-A9474E1F8E9A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37" creationId="{ADE1BE69-94E7-4AD0-AC21-09C0DF8208C0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38" creationId="{2E4333EA-AD2B-4030-9E70-BFE34B3A2D81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39" creationId="{E3E5B939-33AC-4F56-93F7-CA484DED3DC8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40" creationId="{A710726D-7EC5-459C-9BDE-23F335FC6DFF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41" creationId="{790EF6AF-52E3-4298-89A3-E484118FA8F6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42" creationId="{880E83FC-023D-45C4-96DD-8CE6F5F2B359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43" creationId="{521CCBC3-13A0-4F4C-A200-407284CC98E3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44" creationId="{61FF88F6-B5F4-4151-96D2-2D2D93CEE86F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45" creationId="{C78343AA-A1B0-4FF5-BD48-6F0A3E6F1827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46" creationId="{3DD9012B-5F1C-41B0-B0EE-5B05B1565CEE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47" creationId="{DAE19182-3B9F-49A3-AC84-55B8486A5DA4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48" creationId="{4193516C-7C24-47B8-8C80-E0BFDE88B0D9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49" creationId="{5198B00F-BCAB-435B-AF37-B1F2370ADA47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50" creationId="{3E45039A-5237-4566-879D-1099E38163BF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51" creationId="{CEFF6CA4-4CE9-4ADF-9A97-19512FDB1D29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52" creationId="{3B5FE79F-3517-468B-B7FA-EBBB6702F596}"/>
          </ac:spMkLst>
        </pc:spChg>
        <pc:spChg chg="mod">
          <ac:chgData name="Liana Antanovich" userId="448cb950243b3abd" providerId="LiveId" clId="{60D64BB0-2744-4C75-848A-FBD7B162430D}" dt="2020-06-04T17:09:41.491" v="14"/>
          <ac:spMkLst>
            <pc:docMk/>
            <pc:sldMk cId="2347277674" sldId="377"/>
            <ac:spMk id="53" creationId="{A3EE061D-9104-431F-AC41-AD76FA249F63}"/>
          </ac:spMkLst>
        </pc:spChg>
        <pc:grpChg chg="add del mod">
          <ac:chgData name="Liana Antanovich" userId="448cb950243b3abd" providerId="LiveId" clId="{60D64BB0-2744-4C75-848A-FBD7B162430D}" dt="2020-06-04T17:09:50.229" v="17"/>
          <ac:grpSpMkLst>
            <pc:docMk/>
            <pc:sldMk cId="2347277674" sldId="377"/>
            <ac:grpSpMk id="8" creationId="{C838D20F-7870-4E69-997E-76EADB070821}"/>
          </ac:grpSpMkLst>
        </pc:grpChg>
        <pc:grpChg chg="mod">
          <ac:chgData name="Liana Antanovich" userId="448cb950243b3abd" providerId="LiveId" clId="{60D64BB0-2744-4C75-848A-FBD7B162430D}" dt="2020-06-04T17:09:41.491" v="14"/>
          <ac:grpSpMkLst>
            <pc:docMk/>
            <pc:sldMk cId="2347277674" sldId="377"/>
            <ac:grpSpMk id="9" creationId="{A282E361-8AC6-410A-9959-54539C107A07}"/>
          </ac:grpSpMkLst>
        </pc:grpChg>
        <pc:graphicFrameChg chg="add del mod">
          <ac:chgData name="Liana Antanovich" userId="448cb950243b3abd" providerId="LiveId" clId="{60D64BB0-2744-4C75-848A-FBD7B162430D}" dt="2020-06-04T17:09:50.229" v="17"/>
          <ac:graphicFrameMkLst>
            <pc:docMk/>
            <pc:sldMk cId="2347277674" sldId="377"/>
            <ac:graphicFrameMk id="7" creationId="{2B6433B6-4169-44F2-B1F6-1DC4BF5D527D}"/>
          </ac:graphicFrameMkLst>
        </pc:graphicFrameChg>
        <pc:picChg chg="add mod">
          <ac:chgData name="Liana Antanovich" userId="448cb950243b3abd" providerId="LiveId" clId="{60D64BB0-2744-4C75-848A-FBD7B162430D}" dt="2020-06-04T17:25:24.171" v="1021" actId="1076"/>
          <ac:picMkLst>
            <pc:docMk/>
            <pc:sldMk cId="2347277674" sldId="377"/>
            <ac:picMk id="6" creationId="{EF523D23-16E2-4E9A-B947-9197E66EE8B8}"/>
          </ac:picMkLst>
        </pc:picChg>
        <pc:picChg chg="add del mod">
          <ac:chgData name="Liana Antanovich" userId="448cb950243b3abd" providerId="LiveId" clId="{60D64BB0-2744-4C75-848A-FBD7B162430D}" dt="2020-06-04T17:10:19.298" v="20" actId="478"/>
          <ac:picMkLst>
            <pc:docMk/>
            <pc:sldMk cId="2347277674" sldId="377"/>
            <ac:picMk id="54" creationId="{BE2113F6-4C75-4236-A591-4F1DCC50465C}"/>
          </ac:picMkLst>
        </pc:picChg>
      </pc:sldChg>
      <pc:sldChg chg="modSp add del mod">
        <pc:chgData name="Liana Antanovich" userId="448cb950243b3abd" providerId="LiveId" clId="{60D64BB0-2744-4C75-848A-FBD7B162430D}" dt="2020-06-04T17:27:03.560" v="1080" actId="47"/>
        <pc:sldMkLst>
          <pc:docMk/>
          <pc:sldMk cId="1166301128" sldId="378"/>
        </pc:sldMkLst>
        <pc:spChg chg="mod">
          <ac:chgData name="Liana Antanovich" userId="448cb950243b3abd" providerId="LiveId" clId="{60D64BB0-2744-4C75-848A-FBD7B162430D}" dt="2020-06-04T17:22:47.996" v="997" actId="20577"/>
          <ac:spMkLst>
            <pc:docMk/>
            <pc:sldMk cId="1166301128" sldId="378"/>
            <ac:spMk id="2" creationId="{32F5383F-779C-4D42-B314-DB858371412B}"/>
          </ac:spMkLst>
        </pc:spChg>
        <pc:spChg chg="mod">
          <ac:chgData name="Liana Antanovich" userId="448cb950243b3abd" providerId="LiveId" clId="{60D64BB0-2744-4C75-848A-FBD7B162430D}" dt="2020-06-04T17:11:30.466" v="60" actId="20577"/>
          <ac:spMkLst>
            <pc:docMk/>
            <pc:sldMk cId="1166301128" sldId="378"/>
            <ac:spMk id="3" creationId="{421AA135-32F4-4347-9B79-3FA82D8A29EC}"/>
          </ac:spMkLst>
        </pc:spChg>
      </pc:sldChg>
      <pc:sldChg chg="modSp add del mod modNotesTx">
        <pc:chgData name="Liana Antanovich" userId="448cb950243b3abd" providerId="LiveId" clId="{60D64BB0-2744-4C75-848A-FBD7B162430D}" dt="2020-06-04T17:27:47.716" v="1094" actId="47"/>
        <pc:sldMkLst>
          <pc:docMk/>
          <pc:sldMk cId="1835732583" sldId="379"/>
        </pc:sldMkLst>
        <pc:spChg chg="mod">
          <ac:chgData name="Liana Antanovich" userId="448cb950243b3abd" providerId="LiveId" clId="{60D64BB0-2744-4C75-848A-FBD7B162430D}" dt="2020-06-04T17:11:24.826" v="58" actId="20577"/>
          <ac:spMkLst>
            <pc:docMk/>
            <pc:sldMk cId="1835732583" sldId="379"/>
            <ac:spMk id="3" creationId="{421AA135-32F4-4347-9B79-3FA82D8A29EC}"/>
          </ac:spMkLst>
        </pc:spChg>
      </pc:sldChg>
      <pc:sldChg chg="addSp new">
        <pc:chgData name="Liana Antanovich" userId="448cb950243b3abd" providerId="LiveId" clId="{60D64BB0-2744-4C75-848A-FBD7B162430D}" dt="2020-06-04T17:24:28.142" v="1009"/>
        <pc:sldMkLst>
          <pc:docMk/>
          <pc:sldMk cId="1854469060" sldId="380"/>
        </pc:sldMkLst>
        <pc:picChg chg="add">
          <ac:chgData name="Liana Antanovich" userId="448cb950243b3abd" providerId="LiveId" clId="{60D64BB0-2744-4C75-848A-FBD7B162430D}" dt="2020-06-04T17:24:28.142" v="1009"/>
          <ac:picMkLst>
            <pc:docMk/>
            <pc:sldMk cId="1854469060" sldId="380"/>
            <ac:picMk id="5" creationId="{C531CDDF-67C2-4B3D-B1FF-81E3BF758AFE}"/>
          </ac:picMkLst>
        </pc:picChg>
      </pc:sldChg>
      <pc:sldChg chg="modSp add mod">
        <pc:chgData name="Liana Antanovich" userId="448cb950243b3abd" providerId="LiveId" clId="{60D64BB0-2744-4C75-848A-FBD7B162430D}" dt="2020-06-04T17:26:07.754" v="1037" actId="20577"/>
        <pc:sldMkLst>
          <pc:docMk/>
          <pc:sldMk cId="3179058108" sldId="381"/>
        </pc:sldMkLst>
        <pc:spChg chg="mod">
          <ac:chgData name="Liana Antanovich" userId="448cb950243b3abd" providerId="LiveId" clId="{60D64BB0-2744-4C75-848A-FBD7B162430D}" dt="2020-06-04T17:26:07.754" v="1037" actId="20577"/>
          <ac:spMkLst>
            <pc:docMk/>
            <pc:sldMk cId="3179058108" sldId="381"/>
            <ac:spMk id="4" creationId="{FF83C717-BA94-466F-9F91-81D9FDED0C63}"/>
          </ac:spMkLst>
        </pc:spChg>
        <pc:picChg chg="mod">
          <ac:chgData name="Liana Antanovich" userId="448cb950243b3abd" providerId="LiveId" clId="{60D64BB0-2744-4C75-848A-FBD7B162430D}" dt="2020-06-04T17:25:37.435" v="1024" actId="1076"/>
          <ac:picMkLst>
            <pc:docMk/>
            <pc:sldMk cId="3179058108" sldId="381"/>
            <ac:picMk id="6" creationId="{EF523D23-16E2-4E9A-B947-9197E66EE8B8}"/>
          </ac:picMkLst>
        </pc:picChg>
      </pc:sldChg>
      <pc:sldChg chg="modSp add mod">
        <pc:chgData name="Liana Antanovich" userId="448cb950243b3abd" providerId="LiveId" clId="{60D64BB0-2744-4C75-848A-FBD7B162430D}" dt="2020-06-04T17:26:01.827" v="1032" actId="20577"/>
        <pc:sldMkLst>
          <pc:docMk/>
          <pc:sldMk cId="3240747537" sldId="382"/>
        </pc:sldMkLst>
        <pc:spChg chg="mod">
          <ac:chgData name="Liana Antanovich" userId="448cb950243b3abd" providerId="LiveId" clId="{60D64BB0-2744-4C75-848A-FBD7B162430D}" dt="2020-06-04T17:26:01.827" v="1032" actId="20577"/>
          <ac:spMkLst>
            <pc:docMk/>
            <pc:sldMk cId="3240747537" sldId="382"/>
            <ac:spMk id="4" creationId="{FF83C717-BA94-466F-9F91-81D9FDED0C63}"/>
          </ac:spMkLst>
        </pc:spChg>
      </pc:sldChg>
      <pc:sldChg chg="modSp add mod">
        <pc:chgData name="Liana Antanovich" userId="448cb950243b3abd" providerId="LiveId" clId="{60D64BB0-2744-4C75-848A-FBD7B162430D}" dt="2020-06-04T17:27:10.915" v="1087" actId="20577"/>
        <pc:sldMkLst>
          <pc:docMk/>
          <pc:sldMk cId="3429585493" sldId="383"/>
        </pc:sldMkLst>
        <pc:spChg chg="mod">
          <ac:chgData name="Liana Antanovich" userId="448cb950243b3abd" providerId="LiveId" clId="{60D64BB0-2744-4C75-848A-FBD7B162430D}" dt="2020-06-04T17:27:10.915" v="1087" actId="20577"/>
          <ac:spMkLst>
            <pc:docMk/>
            <pc:sldMk cId="3429585493" sldId="383"/>
            <ac:spMk id="3" creationId="{421AA135-32F4-4347-9B79-3FA82D8A29EC}"/>
          </ac:spMkLst>
        </pc:spChg>
      </pc:sldChg>
      <pc:sldChg chg="add">
        <pc:chgData name="Liana Antanovich" userId="448cb950243b3abd" providerId="LiveId" clId="{60D64BB0-2744-4C75-848A-FBD7B162430D}" dt="2020-06-04T17:27:45.303" v="1093" actId="22"/>
        <pc:sldMkLst>
          <pc:docMk/>
          <pc:sldMk cId="707955005" sldId="384"/>
        </pc:sldMkLst>
      </pc:sldChg>
      <pc:sldChg chg="modSp add mod">
        <pc:chgData name="Liana Antanovich" userId="448cb950243b3abd" providerId="LiveId" clId="{60D64BB0-2744-4C75-848A-FBD7B162430D}" dt="2020-06-04T17:28:08.531" v="1098" actId="20577"/>
        <pc:sldMkLst>
          <pc:docMk/>
          <pc:sldMk cId="3987978950" sldId="385"/>
        </pc:sldMkLst>
        <pc:spChg chg="mod">
          <ac:chgData name="Liana Antanovich" userId="448cb950243b3abd" providerId="LiveId" clId="{60D64BB0-2744-4C75-848A-FBD7B162430D}" dt="2020-06-04T17:28:08.531" v="1098" actId="20577"/>
          <ac:spMkLst>
            <pc:docMk/>
            <pc:sldMk cId="3987978950" sldId="385"/>
            <ac:spMk id="5" creationId="{ED38DFDE-50DF-4BDC-8C0A-179F7511F34A}"/>
          </ac:spMkLst>
        </pc:spChg>
      </pc:sldChg>
      <pc:sldChg chg="addSp delSp modSp new mod modClrScheme chgLayout">
        <pc:chgData name="Liana Antanovich" userId="448cb950243b3abd" providerId="LiveId" clId="{60D64BB0-2744-4C75-848A-FBD7B162430D}" dt="2020-06-04T17:31:41.269" v="1117" actId="26606"/>
        <pc:sldMkLst>
          <pc:docMk/>
          <pc:sldMk cId="3264527189" sldId="386"/>
        </pc:sldMkLst>
        <pc:picChg chg="add del mod modCrop">
          <ac:chgData name="Liana Antanovich" userId="448cb950243b3abd" providerId="LiveId" clId="{60D64BB0-2744-4C75-848A-FBD7B162430D}" dt="2020-06-04T17:31:29.854" v="1114" actId="478"/>
          <ac:picMkLst>
            <pc:docMk/>
            <pc:sldMk cId="3264527189" sldId="386"/>
            <ac:picMk id="2" creationId="{861F359F-3F15-4CA2-BAF1-7E88F9DA303E}"/>
          </ac:picMkLst>
        </pc:picChg>
        <pc:picChg chg="add mod">
          <ac:chgData name="Liana Antanovich" userId="448cb950243b3abd" providerId="LiveId" clId="{60D64BB0-2744-4C75-848A-FBD7B162430D}" dt="2020-06-04T17:31:41.269" v="1117" actId="26606"/>
          <ac:picMkLst>
            <pc:docMk/>
            <pc:sldMk cId="3264527189" sldId="386"/>
            <ac:picMk id="3" creationId="{9C3A3BC5-BD78-4459-8B65-4BCBF72A423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D69C-F5EF-4614-8AB3-6C0EE9C0108B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247A-A6D3-441E-9A18-682AB2B2A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9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247A-A6D3-441E-9A18-682AB2B2AB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4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247A-A6D3-441E-9A18-682AB2B2AB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2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247A-A6D3-441E-9A18-682AB2B2AB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5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247A-A6D3-441E-9A18-682AB2B2AB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24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247A-A6D3-441E-9A18-682AB2B2AB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5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247A-A6D3-441E-9A18-682AB2B2AB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24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247A-A6D3-441E-9A18-682AB2B2AB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5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247A-A6D3-441E-9A18-682AB2B2AB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1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-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iding a bike down a dirt trail&#10;&#10;Description automatically generated">
            <a:extLst>
              <a:ext uri="{FF2B5EF4-FFF2-40B4-BE49-F238E27FC236}">
                <a16:creationId xmlns:a16="http://schemas.microsoft.com/office/drawing/2014/main" id="{7DE7DD03-D351-4B4F-BE08-F429C29764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4" b="123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 bwMode="auto">
          <a:xfrm rot="356565">
            <a:off x="-202444" y="4287523"/>
            <a:ext cx="12466116" cy="3190408"/>
          </a:xfrm>
          <a:custGeom>
            <a:avLst/>
            <a:gdLst>
              <a:gd name="connsiteX0" fmla="*/ 0 w 12716088"/>
              <a:gd name="connsiteY0" fmla="*/ 0 h 3253921"/>
              <a:gd name="connsiteX1" fmla="*/ 12559433 w 12716088"/>
              <a:gd name="connsiteY1" fmla="*/ 460577 h 3253921"/>
              <a:gd name="connsiteX2" fmla="*/ 12716088 w 12716088"/>
              <a:gd name="connsiteY2" fmla="*/ 1965510 h 3253921"/>
              <a:gd name="connsiteX3" fmla="*/ 338714 w 12716088"/>
              <a:gd name="connsiteY3" fmla="*/ 3253921 h 325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6088" h="3253921">
                <a:moveTo>
                  <a:pt x="0" y="0"/>
                </a:moveTo>
                <a:lnTo>
                  <a:pt x="12559433" y="460577"/>
                </a:lnTo>
                <a:lnTo>
                  <a:pt x="12716088" y="1965510"/>
                </a:lnTo>
                <a:lnTo>
                  <a:pt x="338714" y="3253921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96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10158805" y="-312"/>
            <a:ext cx="2033195" cy="5374242"/>
          </a:xfrm>
          <a:custGeom>
            <a:avLst/>
            <a:gdLst>
              <a:gd name="connsiteX0" fmla="*/ 1009 w 2648941"/>
              <a:gd name="connsiteY0" fmla="*/ 6994843 h 6998018"/>
              <a:gd name="connsiteX1" fmla="*/ 2648941 w 2648941"/>
              <a:gd name="connsiteY1" fmla="*/ 6994843 h 6998018"/>
              <a:gd name="connsiteX2" fmla="*/ 2648941 w 2648941"/>
              <a:gd name="connsiteY2" fmla="*/ 6998018 h 6998018"/>
              <a:gd name="connsiteX3" fmla="*/ 0 w 2648941"/>
              <a:gd name="connsiteY3" fmla="*/ 6998018 h 6998018"/>
              <a:gd name="connsiteX4" fmla="*/ 2223218 w 2648941"/>
              <a:gd name="connsiteY4" fmla="*/ 0 h 6998018"/>
              <a:gd name="connsiteX5" fmla="*/ 2648941 w 2648941"/>
              <a:gd name="connsiteY5" fmla="*/ 0 h 6998018"/>
              <a:gd name="connsiteX6" fmla="*/ 2648941 w 2648941"/>
              <a:gd name="connsiteY6" fmla="*/ 5481229 h 6998018"/>
              <a:gd name="connsiteX7" fmla="*/ 574976 w 2648941"/>
              <a:gd name="connsiteY7" fmla="*/ 5188167 h 6998018"/>
              <a:gd name="connsiteX0" fmla="*/ 0 w 2648941"/>
              <a:gd name="connsiteY0" fmla="*/ 6998018 h 6998018"/>
              <a:gd name="connsiteX1" fmla="*/ 2648941 w 2648941"/>
              <a:gd name="connsiteY1" fmla="*/ 6994843 h 6998018"/>
              <a:gd name="connsiteX2" fmla="*/ 2648941 w 2648941"/>
              <a:gd name="connsiteY2" fmla="*/ 6998018 h 6998018"/>
              <a:gd name="connsiteX3" fmla="*/ 0 w 2648941"/>
              <a:gd name="connsiteY3" fmla="*/ 6998018 h 6998018"/>
              <a:gd name="connsiteX4" fmla="*/ 2223218 w 2648941"/>
              <a:gd name="connsiteY4" fmla="*/ 0 h 6998018"/>
              <a:gd name="connsiteX5" fmla="*/ 2648941 w 2648941"/>
              <a:gd name="connsiteY5" fmla="*/ 0 h 6998018"/>
              <a:gd name="connsiteX6" fmla="*/ 2648941 w 2648941"/>
              <a:gd name="connsiteY6" fmla="*/ 5481229 h 6998018"/>
              <a:gd name="connsiteX7" fmla="*/ 574976 w 2648941"/>
              <a:gd name="connsiteY7" fmla="*/ 5188167 h 6998018"/>
              <a:gd name="connsiteX8" fmla="*/ 2223218 w 2648941"/>
              <a:gd name="connsiteY8" fmla="*/ 0 h 6998018"/>
              <a:gd name="connsiteX0" fmla="*/ 2073965 w 2073965"/>
              <a:gd name="connsiteY0" fmla="*/ 6998018 h 6998018"/>
              <a:gd name="connsiteX1" fmla="*/ 2073965 w 2073965"/>
              <a:gd name="connsiteY1" fmla="*/ 6994843 h 6998018"/>
              <a:gd name="connsiteX2" fmla="*/ 2073965 w 2073965"/>
              <a:gd name="connsiteY2" fmla="*/ 6998018 h 6998018"/>
              <a:gd name="connsiteX3" fmla="*/ 1648242 w 2073965"/>
              <a:gd name="connsiteY3" fmla="*/ 0 h 6998018"/>
              <a:gd name="connsiteX4" fmla="*/ 2073965 w 2073965"/>
              <a:gd name="connsiteY4" fmla="*/ 0 h 6998018"/>
              <a:gd name="connsiteX5" fmla="*/ 2073965 w 2073965"/>
              <a:gd name="connsiteY5" fmla="*/ 5481229 h 6998018"/>
              <a:gd name="connsiteX6" fmla="*/ 0 w 2073965"/>
              <a:gd name="connsiteY6" fmla="*/ 5188167 h 6998018"/>
              <a:gd name="connsiteX7" fmla="*/ 1648242 w 2073965"/>
              <a:gd name="connsiteY7" fmla="*/ 0 h 6998018"/>
              <a:gd name="connsiteX0" fmla="*/ 1648242 w 2073965"/>
              <a:gd name="connsiteY0" fmla="*/ 0 h 5481229"/>
              <a:gd name="connsiteX1" fmla="*/ 2073965 w 2073965"/>
              <a:gd name="connsiteY1" fmla="*/ 0 h 5481229"/>
              <a:gd name="connsiteX2" fmla="*/ 2073965 w 2073965"/>
              <a:gd name="connsiteY2" fmla="*/ 5481229 h 5481229"/>
              <a:gd name="connsiteX3" fmla="*/ 0 w 2073965"/>
              <a:gd name="connsiteY3" fmla="*/ 5188167 h 5481229"/>
              <a:gd name="connsiteX4" fmla="*/ 1648242 w 2073965"/>
              <a:gd name="connsiteY4" fmla="*/ 0 h 548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965" h="5481229">
                <a:moveTo>
                  <a:pt x="1648242" y="0"/>
                </a:moveTo>
                <a:lnTo>
                  <a:pt x="2073965" y="0"/>
                </a:lnTo>
                <a:lnTo>
                  <a:pt x="2073965" y="5481229"/>
                </a:lnTo>
                <a:lnTo>
                  <a:pt x="0" y="5188167"/>
                </a:lnTo>
                <a:lnTo>
                  <a:pt x="1648242" y="0"/>
                </a:lnTo>
                <a:close/>
              </a:path>
            </a:pathLst>
          </a:custGeom>
          <a:solidFill>
            <a:schemeClr val="bg2">
              <a:lumMod val="50000"/>
              <a:alpha val="84706"/>
            </a:schemeClr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96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26224" y="4768652"/>
            <a:ext cx="6703231" cy="1928119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35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708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Office Pre-day</a:t>
            </a:r>
          </a:p>
          <a:p>
            <a:pPr marL="0" marR="0" lvl="0" indent="0" algn="l" defTabSz="914367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94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708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@ MGXFY15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9596120" y="5086902"/>
            <a:ext cx="2595880" cy="1771412"/>
          </a:xfrm>
          <a:custGeom>
            <a:avLst/>
            <a:gdLst>
              <a:gd name="connsiteX0" fmla="*/ 573968 w 2647933"/>
              <a:gd name="connsiteY0" fmla="*/ 0 h 1806676"/>
              <a:gd name="connsiteX1" fmla="*/ 2647933 w 2647933"/>
              <a:gd name="connsiteY1" fmla="*/ 293062 h 1806676"/>
              <a:gd name="connsiteX2" fmla="*/ 2647933 w 2647933"/>
              <a:gd name="connsiteY2" fmla="*/ 1806676 h 1806676"/>
              <a:gd name="connsiteX3" fmla="*/ 0 w 2647933"/>
              <a:gd name="connsiteY3" fmla="*/ 1806676 h 1806676"/>
              <a:gd name="connsiteX4" fmla="*/ 573968 w 2647933"/>
              <a:gd name="connsiteY4" fmla="*/ 0 h 180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7933" h="1806676">
                <a:moveTo>
                  <a:pt x="573968" y="0"/>
                </a:moveTo>
                <a:lnTo>
                  <a:pt x="2647933" y="293062"/>
                </a:lnTo>
                <a:lnTo>
                  <a:pt x="2647933" y="1806676"/>
                </a:lnTo>
                <a:lnTo>
                  <a:pt x="0" y="1806676"/>
                </a:lnTo>
                <a:lnTo>
                  <a:pt x="573968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96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9595132" y="6858315"/>
            <a:ext cx="2596868" cy="3111"/>
          </a:xfrm>
          <a:custGeom>
            <a:avLst/>
            <a:gdLst>
              <a:gd name="connsiteX0" fmla="*/ 1008 w 2648941"/>
              <a:gd name="connsiteY0" fmla="*/ 0 h 3173"/>
              <a:gd name="connsiteX1" fmla="*/ 2648941 w 2648941"/>
              <a:gd name="connsiteY1" fmla="*/ 0 h 3173"/>
              <a:gd name="connsiteX2" fmla="*/ 2648941 w 2648941"/>
              <a:gd name="connsiteY2" fmla="*/ 3173 h 3173"/>
              <a:gd name="connsiteX3" fmla="*/ 0 w 2648941"/>
              <a:gd name="connsiteY3" fmla="*/ 3173 h 3173"/>
              <a:gd name="connsiteX4" fmla="*/ 1008 w 2648941"/>
              <a:gd name="connsiteY4" fmla="*/ 0 h 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8941" h="3173">
                <a:moveTo>
                  <a:pt x="1008" y="0"/>
                </a:moveTo>
                <a:lnTo>
                  <a:pt x="2648941" y="0"/>
                </a:lnTo>
                <a:lnTo>
                  <a:pt x="2648941" y="3173"/>
                </a:lnTo>
                <a:lnTo>
                  <a:pt x="0" y="3173"/>
                </a:lnTo>
                <a:lnTo>
                  <a:pt x="1008" y="0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2224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17480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97426"/>
            <a:ext cx="12192000" cy="215582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33008" y="6356048"/>
            <a:ext cx="11295985" cy="374952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  <a:lvl2pPr>
              <a:buClr>
                <a:srgbClr val="FF0000"/>
              </a:buClr>
              <a:buFont typeface="Arial" pitchFamily="34" charset="0"/>
              <a:buChar char="•"/>
              <a:defRPr/>
            </a:lvl2pPr>
            <a:lvl3pPr marL="739775" indent="-173038">
              <a:buClr>
                <a:srgbClr val="FF0000"/>
              </a:buClr>
              <a:buSzPct val="65000"/>
              <a:buFont typeface="Courier New" pitchFamily="49" charset="0"/>
              <a:buChar char="o"/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blackboar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20651" y="-569913"/>
            <a:ext cx="12441768" cy="54419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2" descr="Parallels-Summit-2010-notagline_white.png"/>
          <p:cNvPicPr>
            <a:picLocks noChangeAspect="1"/>
          </p:cNvPicPr>
          <p:nvPr userDrawn="1"/>
        </p:nvPicPr>
        <p:blipFill>
          <a:blip r:embed="rId3" cstate="print"/>
          <a:srcRect r="52682"/>
          <a:stretch>
            <a:fillRect/>
          </a:stretch>
        </p:blipFill>
        <p:spPr bwMode="auto">
          <a:xfrm>
            <a:off x="512233" y="4244976"/>
            <a:ext cx="2006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Parallels-Summit-2010-tagline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7251" y="4198938"/>
            <a:ext cx="337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-666751" y="2047875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1800" dirty="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20448" y="5832162"/>
            <a:ext cx="11241915" cy="400110"/>
          </a:xfrm>
        </p:spPr>
        <p:txBody>
          <a:bodyPr>
            <a:sp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7852" y="5254528"/>
            <a:ext cx="8137145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4713" y="1007186"/>
            <a:ext cx="11408225" cy="2750742"/>
          </a:xfrm>
        </p:spPr>
        <p:txBody>
          <a:bodyPr/>
          <a:lstStyle>
            <a:lvl1pPr marL="227013" indent="-227013"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39775" indent="-173038">
              <a:buClr>
                <a:schemeClr val="bg1"/>
              </a:buClr>
              <a:buSzPct val="65000"/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&lt;insert title of presentation, partner name, company name, or audience information / logo here&gt;</a:t>
            </a:r>
          </a:p>
        </p:txBody>
      </p:sp>
    </p:spTree>
    <p:extLst>
      <p:ext uri="{BB962C8B-B14F-4D97-AF65-F5344CB8AC3E}">
        <p14:creationId xmlns:p14="http://schemas.microsoft.com/office/powerpoint/2010/main" val="16701143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49" y="2109542"/>
            <a:ext cx="10240454" cy="997196"/>
          </a:xfrm>
        </p:spPr>
        <p:txBody>
          <a:bodyPr anchor="b" anchorCtr="0"/>
          <a:lstStyle>
            <a:lvl1pPr>
              <a:defRPr sz="7200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49" y="3425825"/>
            <a:ext cx="10240454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74733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8" y="2819604"/>
            <a:ext cx="11151917" cy="1218795"/>
          </a:xfrm>
        </p:spPr>
        <p:txBody>
          <a:bodyPr anchor="b" anchorCtr="0"/>
          <a:lstStyle>
            <a:lvl1pPr>
              <a:defRPr sz="88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164464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1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kern="1200" spc="-7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9678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kern="1200" cap="none" spc="-4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4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600" spc="-1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11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1775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627390" y="6365522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ctr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85879536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775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11376160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2043636"/>
          </a:xfrm>
          <a:prstGeom prst="rect">
            <a:avLst/>
          </a:prstGeom>
        </p:spPr>
        <p:txBody>
          <a:bodyPr/>
          <a:lstStyle>
            <a:lvl1pPr marL="284163" indent="-284163">
              <a:buFont typeface="Wingdings" pitchFamily="2" charset="2"/>
              <a:buChar char=""/>
              <a:defRPr sz="4000"/>
            </a:lvl1pPr>
            <a:lvl2pPr marL="517525" indent="-233363">
              <a:buFont typeface="Wingdings" pitchFamily="2" charset="2"/>
              <a:buChar char=""/>
              <a:defRPr>
                <a:latin typeface="+mn-lt"/>
              </a:defRPr>
            </a:lvl2pPr>
            <a:lvl3pPr marL="741363" indent="-223838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4400" indent="-173038">
              <a:buFont typeface="Wingdings" pitchFamily="2" charset="2"/>
              <a:buChar char=""/>
              <a:defRPr>
                <a:latin typeface="+mn-lt"/>
              </a:defRPr>
            </a:lvl4pPr>
            <a:lvl5pPr marL="1087438" indent="-17303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814789" y="6475250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15962370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/>
            </a:lvl2pPr>
            <a:lvl3pPr marL="233363" indent="0">
              <a:buNone/>
              <a:defRPr sz="2000"/>
            </a:lvl3pPr>
            <a:lvl4pPr marL="457200" indent="0">
              <a:buNone/>
              <a:defRPr sz="2000"/>
            </a:lvl4pPr>
            <a:lvl5pPr marL="693738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4000" kern="1200" spc="-7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363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3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7388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80870867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4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363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4000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363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3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7388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3463903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6" y="1447801"/>
            <a:ext cx="5396365" cy="2351413"/>
          </a:xfrm>
        </p:spPr>
        <p:txBody>
          <a:bodyPr>
            <a:spAutoFit/>
          </a:bodyPr>
          <a:lstStyle>
            <a:lvl1pPr marL="292100" indent="-292100">
              <a:spcBef>
                <a:spcPts val="12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6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20700" indent="-228600">
              <a:defRPr sz="2000"/>
            </a:lvl2pPr>
            <a:lvl3pPr marL="685800" indent="-165100">
              <a:tabLst/>
              <a:defRPr sz="2000"/>
            </a:lvl3pPr>
            <a:lvl4pPr marL="863600" indent="-177800">
              <a:defRPr/>
            </a:lvl4pPr>
            <a:lvl5pPr marL="1028700" indent="-165100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3" y="1447801"/>
            <a:ext cx="5396365" cy="2720745"/>
          </a:xfrm>
        </p:spPr>
        <p:txBody>
          <a:bodyPr>
            <a:spAutoFit/>
          </a:bodyPr>
          <a:lstStyle>
            <a:lvl1pPr marL="339725" indent="-339725"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lang="en-US" sz="36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50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36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6500" indent="-342900">
              <a:defRPr lang="en-US" sz="20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2100" marR="0" lvl="0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marL="292100" marR="0" lvl="1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92100" marR="0" lvl="2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92100" marR="0" lvl="3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92100" marR="0" lvl="4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482259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81853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5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138274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5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</p:spTree>
    <p:extLst>
      <p:ext uri="{BB962C8B-B14F-4D97-AF65-F5344CB8AC3E}">
        <p14:creationId xmlns:p14="http://schemas.microsoft.com/office/powerpoint/2010/main" val="22615225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0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0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</p:spTree>
    <p:extLst>
      <p:ext uri="{BB962C8B-B14F-4D97-AF65-F5344CB8AC3E}">
        <p14:creationId xmlns:p14="http://schemas.microsoft.com/office/powerpoint/2010/main" val="12062852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9527" y="0"/>
            <a:ext cx="598802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5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3569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5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</p:spTree>
    <p:extLst>
      <p:ext uri="{BB962C8B-B14F-4D97-AF65-F5344CB8AC3E}">
        <p14:creationId xmlns:p14="http://schemas.microsoft.com/office/powerpoint/2010/main" val="16546185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0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0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</p:spTree>
    <p:extLst>
      <p:ext uri="{BB962C8B-B14F-4D97-AF65-F5344CB8AC3E}">
        <p14:creationId xmlns:p14="http://schemas.microsoft.com/office/powerpoint/2010/main" val="15916164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1" y="857250"/>
            <a:ext cx="12192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4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1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1436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92507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76629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55940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3" y="1447801"/>
            <a:ext cx="11155093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72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3088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851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30288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9371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0870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1"/>
            <a:ext cx="11155093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8" y="1447799"/>
            <a:ext cx="11151917" cy="20436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8650" indent="-2857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400" indent="-2857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3000" indent="-22860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600" indent="-22860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7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3600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388226073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342102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63"/>
            <a:fld id="{60116E71-1F23-47C5-A677-5B6D00F68632}" type="datetimeFigureOut">
              <a:rPr lang="en-US" smtClean="0">
                <a:solidFill>
                  <a:srgbClr val="000000"/>
                </a:solidFill>
              </a:rPr>
              <a:pPr defTabSz="914363"/>
              <a:t>6/4/2020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63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63"/>
            <a:fld id="{76424DF5-3DF3-4F75-89BA-74707BA7E21E}" type="slidenum">
              <a:rPr lang="en-US" smtClean="0">
                <a:solidFill>
                  <a:srgbClr val="000000"/>
                </a:solidFill>
              </a:rPr>
              <a:pPr defTabSz="914363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756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/>
            <a:fld id="{3CA836FD-25B5-40A8-8A97-803253D5D4EE}" type="datetimeFigureOut">
              <a:rPr lang="en-US" smtClean="0">
                <a:solidFill>
                  <a:srgbClr val="000000"/>
                </a:solidFill>
              </a:rPr>
              <a:pPr defTabSz="914363"/>
              <a:t>6/4/2020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/>
            <a:fld id="{BA072F71-A31F-423B-BAE2-14B5D24C4843}" type="slidenum">
              <a:rPr lang="en-US" smtClean="0">
                <a:solidFill>
                  <a:srgbClr val="000000"/>
                </a:solidFill>
              </a:rPr>
              <a:pPr defTabSz="91436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214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1" y="1189178"/>
            <a:ext cx="11655840" cy="2018835"/>
          </a:xfrm>
        </p:spPr>
        <p:txBody>
          <a:bodyPr/>
          <a:lstStyle>
            <a:lvl1pPr marL="0" indent="0">
              <a:buNone/>
              <a:defRPr/>
            </a:lvl1pPr>
            <a:lvl2pPr marL="28004" indent="0">
              <a:buNone/>
              <a:defRPr sz="1960"/>
            </a:lvl2pPr>
            <a:lvl3pPr marL="219362" indent="0">
              <a:buNone/>
              <a:defRPr sz="1960"/>
            </a:lvl3pPr>
            <a:lvl4pPr marL="466728" indent="0">
              <a:buNone/>
              <a:defRPr sz="1764"/>
            </a:lvl4pPr>
            <a:lvl5pPr marL="724983" indent="0">
              <a:buNone/>
              <a:defRPr sz="176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56514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76" y="5033097"/>
            <a:ext cx="5433644" cy="1881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49" y="2109542"/>
            <a:ext cx="10240454" cy="997196"/>
          </a:xfrm>
        </p:spPr>
        <p:txBody>
          <a:bodyPr anchor="b" anchorCtr="0"/>
          <a:lstStyle>
            <a:lvl1pPr>
              <a:defRPr sz="7198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49" y="3425825"/>
            <a:ext cx="10240454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3040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085" y="6102166"/>
            <a:ext cx="2159890" cy="747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6"/>
            <a:ext cx="11151917" cy="1218795"/>
          </a:xfrm>
        </p:spPr>
        <p:txBody>
          <a:bodyPr anchor="b" anchorCtr="0"/>
          <a:lstStyle>
            <a:lvl1pPr>
              <a:defRPr sz="8797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996671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3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599" kern="1200" spc="-7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08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3" y="2739678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597" b="0" kern="1200" cap="none" spc="-4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3" y="1447800"/>
            <a:ext cx="10240454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598" spc="-1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28" y="6100346"/>
            <a:ext cx="216514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9"/>
              </a:spcBef>
              <a:buNone/>
              <a:defRPr sz="3999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99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1705" indent="0">
              <a:buNone/>
              <a:defRPr sz="1999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57063" indent="0">
              <a:buNone/>
              <a:defRPr sz="1999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93530" indent="0">
              <a:buNone/>
              <a:defRPr sz="1999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B4C2D-45E2-4621-8491-2995EB46A67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28" y="6100346"/>
            <a:ext cx="216514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36703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9"/>
              </a:spcBef>
              <a:buNone/>
              <a:defRPr sz="3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705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7063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3530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B4C2D-45E2-4621-8491-2995EB46A67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28" y="6100346"/>
            <a:ext cx="216514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914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/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80945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284078" indent="-284078">
              <a:buFont typeface="Wingdings" pitchFamily="2" charset="2"/>
              <a:buChar char=""/>
              <a:defRPr sz="3999"/>
            </a:lvl1pPr>
            <a:lvl2pPr marL="517370" indent="-233293">
              <a:buFont typeface="Wingdings" pitchFamily="2" charset="2"/>
              <a:buChar char=""/>
              <a:defRPr>
                <a:latin typeface="+mn-lt"/>
              </a:defRPr>
            </a:lvl2pPr>
            <a:lvl3pPr marL="741141" indent="-223771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4126" indent="-172986">
              <a:buFont typeface="Wingdings" pitchFamily="2" charset="2"/>
              <a:buChar char=""/>
              <a:defRPr>
                <a:latin typeface="+mn-lt"/>
              </a:defRPr>
            </a:lvl4pPr>
            <a:lvl5pPr marL="1087112" indent="-172986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B4C2D-45E2-4621-8491-2995EB46A67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28" y="6100346"/>
            <a:ext cx="216514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4932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3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3999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99"/>
            </a:lvl2pPr>
            <a:lvl3pPr marL="233293" indent="0">
              <a:buNone/>
              <a:defRPr sz="1999"/>
            </a:lvl3pPr>
            <a:lvl4pPr marL="457063" indent="0">
              <a:buNone/>
              <a:defRPr sz="1999"/>
            </a:lvl4pPr>
            <a:lvl5pPr marL="693530" indent="0">
              <a:buNone/>
              <a:defRPr sz="19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3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3999" kern="1200" spc="-7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4" marR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99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293" marR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99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237" marR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99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7182" marR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99" kern="1200" spc="-7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B4C2D-45E2-4621-8491-2995EB46A67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28" y="6100346"/>
            <a:ext cx="216514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68971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3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3999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99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293" indent="0">
              <a:buNone/>
              <a:defRPr sz="1999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7063" indent="0">
              <a:buNone/>
              <a:defRPr sz="1999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3530" indent="0">
              <a:buNone/>
              <a:defRPr sz="1999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3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3999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4" marR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99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293" marR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99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237" marR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99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7182" marR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99" kern="1200" spc="-7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B4C2D-45E2-4621-8491-2995EB46A67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28" y="6100346"/>
            <a:ext cx="216514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90452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7" y="1447803"/>
            <a:ext cx="5396365" cy="2351413"/>
          </a:xfrm>
        </p:spPr>
        <p:txBody>
          <a:bodyPr>
            <a:spAutoFit/>
          </a:bodyPr>
          <a:lstStyle>
            <a:lvl1pPr marL="292012" indent="-292012">
              <a:spcBef>
                <a:spcPts val="12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599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20544" indent="-228531">
              <a:defRPr sz="1999"/>
            </a:lvl2pPr>
            <a:lvl3pPr marL="685594" indent="-165050">
              <a:tabLst/>
              <a:defRPr sz="1999"/>
            </a:lvl3pPr>
            <a:lvl4pPr marL="863341" indent="-177747">
              <a:defRPr/>
            </a:lvl4pPr>
            <a:lvl5pPr marL="1028391" indent="-165050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3" y="1447803"/>
            <a:ext cx="5396365" cy="2351413"/>
          </a:xfrm>
        </p:spPr>
        <p:txBody>
          <a:bodyPr>
            <a:spAutoFit/>
          </a:bodyPr>
          <a:lstStyle>
            <a:lvl1pPr marL="339623" indent="-339623"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lang="en-US" sz="3599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4810" indent="-342797">
              <a:defRPr lang="en-US" sz="1999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3341" indent="-342797">
              <a:defRPr lang="en-US" sz="1999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391" indent="-342797">
              <a:defRPr lang="en-US" sz="1999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6138" indent="-342797">
              <a:defRPr lang="en-US" sz="1999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2012" marR="0" lvl="0" indent="-292012" algn="l" defTabSz="914089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520544" marR="0" lvl="1" indent="-228531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85594" marR="0" lvl="2" indent="-16505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63341" marR="0" lvl="3" indent="-177747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28391" marR="0" lvl="4" indent="-16505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B4C2D-45E2-4621-8491-2995EB46A67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28" y="6100346"/>
            <a:ext cx="216514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55548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3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9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1999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966" indent="-380819">
              <a:defRPr lang="en-US" sz="20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966" indent="-228491">
              <a:defRPr lang="en-US" sz="18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621" indent="-228491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113" indent="-228491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B4C2D-45E2-4621-8491-2995EB46A67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28" y="6100346"/>
            <a:ext cx="216514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157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9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B4C2D-45E2-4621-8491-2995EB46A67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6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1999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966" indent="-380819">
              <a:defRPr lang="en-US" sz="20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966" indent="-228491">
              <a:defRPr lang="en-US" sz="18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621" indent="-228491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113" indent="-228491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28" y="6100346"/>
            <a:ext cx="216514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336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0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9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1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1999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966" indent="-380819">
              <a:defRPr lang="en-US" sz="20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966" indent="-228491">
              <a:defRPr lang="en-US" sz="18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621" indent="-228491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113" indent="-228491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28" y="6100346"/>
            <a:ext cx="216514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992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7" y="0"/>
            <a:ext cx="598802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8" tIns="45708" rIns="4570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99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3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9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1999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966" indent="-380819">
              <a:defRPr lang="en-US" sz="20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966" indent="-228491">
              <a:defRPr lang="en-US" sz="18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621" indent="-228491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113" indent="-228491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28" y="6100346"/>
            <a:ext cx="216514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54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8" tIns="45708" rIns="4570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99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9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6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1999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966" indent="-380819">
              <a:defRPr lang="en-US" sz="20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966" indent="-228491">
              <a:defRPr lang="en-US" sz="18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621" indent="-228491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113" indent="-228491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28" y="6100346"/>
            <a:ext cx="216514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821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9" y="0"/>
            <a:ext cx="622303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8" tIns="45708" rIns="4570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99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0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9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1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1999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966" indent="-380819">
              <a:defRPr lang="en-US" sz="20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966" indent="-228491">
              <a:defRPr lang="en-US" sz="18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621" indent="-228491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113" indent="-228491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085" y="6102166"/>
            <a:ext cx="2159890" cy="7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9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08398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857250"/>
            <a:ext cx="12192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8" tIns="45708" rIns="4570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99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6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398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398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B4C2D-45E2-4621-8491-2995EB46A67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3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599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398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28" y="6100346"/>
            <a:ext cx="216514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989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B4C2D-45E2-4621-8491-2995EB46A67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28" y="6100346"/>
            <a:ext cx="216514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93209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343917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2" y="1155940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8" tIns="45708" rIns="4570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4" y="1447803"/>
            <a:ext cx="11155093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199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62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29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827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2997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787299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3"/>
            <a:ext cx="11155093" cy="664797"/>
          </a:xfrm>
        </p:spPr>
        <p:txBody>
          <a:bodyPr/>
          <a:lstStyle>
            <a:lvl1pPr>
              <a:defRPr sz="4799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342797" indent="-342797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8461" indent="-285664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126" indent="-285664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2657" indent="-2285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189" indent="-2285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9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3599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039943350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nchy Slide Blue">
    <p:bg>
      <p:bgPr>
        <a:solidFill>
          <a:srgbClr val="0018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6"/>
            <a:ext cx="11151917" cy="1218795"/>
          </a:xfrm>
          <a:prstGeom prst="rect">
            <a:avLst/>
          </a:prstGeom>
        </p:spPr>
        <p:txBody>
          <a:bodyPr anchor="b" anchorCtr="0"/>
          <a:lstStyle>
            <a:lvl1pPr>
              <a:defRPr sz="8797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085" y="6102166"/>
            <a:ext cx="2159890" cy="7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23255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3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96" tIns="45696" rIns="45696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5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98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8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127" indent="0">
              <a:buNone/>
              <a:defRPr sz="2698" b="1"/>
            </a:lvl2pPr>
            <a:lvl3pPr marL="1218255" indent="0">
              <a:buNone/>
              <a:defRPr sz="2398" b="1"/>
            </a:lvl3pPr>
            <a:lvl4pPr marL="1827383" indent="0">
              <a:buNone/>
              <a:defRPr sz="2098" b="1"/>
            </a:lvl4pPr>
            <a:lvl5pPr marL="2436511" indent="0">
              <a:buNone/>
              <a:defRPr sz="2098" b="1"/>
            </a:lvl5pPr>
            <a:lvl6pPr marL="3045639" indent="0">
              <a:buNone/>
              <a:defRPr sz="2098" b="1"/>
            </a:lvl6pPr>
            <a:lvl7pPr marL="3654766" indent="0">
              <a:buNone/>
              <a:defRPr sz="2098" b="1"/>
            </a:lvl7pPr>
            <a:lvl8pPr marL="4263893" indent="0">
              <a:buNone/>
              <a:defRPr sz="2098" b="1"/>
            </a:lvl8pPr>
            <a:lvl9pPr marL="4873022" indent="0">
              <a:buNone/>
              <a:defRPr sz="2098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1998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692" indent="-380705">
              <a:defRPr lang="en-US" sz="2098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692" indent="-228422">
              <a:defRPr lang="en-US" sz="1898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255" indent="-228422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6679" indent="-228422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8"/>
            </a:lvl6pPr>
            <a:lvl7pPr>
              <a:defRPr sz="2098"/>
            </a:lvl7pPr>
            <a:lvl8pPr>
              <a:defRPr sz="2098"/>
            </a:lvl8pPr>
            <a:lvl9pPr>
              <a:defRPr sz="20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0775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9"/>
            <a:ext cx="5378548" cy="2384307"/>
          </a:xfrm>
        </p:spPr>
        <p:txBody>
          <a:bodyPr wrap="square">
            <a:spAutoFit/>
          </a:bodyPr>
          <a:lstStyle>
            <a:lvl1pPr marL="281536" indent="-281536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527"/>
            </a:lvl1pPr>
            <a:lvl2pPr marL="520440" indent="-228485">
              <a:defRPr sz="2351"/>
            </a:lvl2pPr>
            <a:lvl3pPr marL="685457" indent="-165017">
              <a:tabLst/>
              <a:defRPr sz="1959"/>
            </a:lvl3pPr>
            <a:lvl4pPr marL="863168" indent="-177712">
              <a:defRPr/>
            </a:lvl4pPr>
            <a:lvl5pPr marL="1028185" indent="-165017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6" y="1189179"/>
            <a:ext cx="5378548" cy="2384307"/>
          </a:xfrm>
        </p:spPr>
        <p:txBody>
          <a:bodyPr wrap="square">
            <a:spAutoFit/>
          </a:bodyPr>
          <a:lstStyle>
            <a:lvl1pPr marL="281536" indent="-281536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527"/>
            </a:lvl1pPr>
            <a:lvl2pPr marL="520440" indent="-228485">
              <a:defRPr sz="2351"/>
            </a:lvl2pPr>
            <a:lvl3pPr marL="685457" indent="-165017">
              <a:tabLst/>
              <a:defRPr sz="1959"/>
            </a:lvl3pPr>
            <a:lvl4pPr marL="863168" indent="-177712">
              <a:defRPr/>
            </a:lvl4pPr>
            <a:lvl5pPr marL="1028185" indent="-165017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7"/>
          <p:cNvSpPr txBox="1"/>
          <p:nvPr userDrawn="1"/>
        </p:nvSpPr>
        <p:spPr bwMode="white">
          <a:xfrm>
            <a:off x="4244148" y="6566927"/>
            <a:ext cx="3703710" cy="1583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9" b="0" i="0" u="none" strike="noStrike" kern="1200" cap="none" spc="147" normalizeH="0" baseline="0" noProof="0" dirty="0">
                <a:ln>
                  <a:noFill/>
                </a:ln>
                <a:gradFill>
                  <a:gsLst>
                    <a:gs pos="0">
                      <a:srgbClr val="000000">
                        <a:alpha val="50000"/>
                      </a:srgbClr>
                    </a:gs>
                    <a:gs pos="86000">
                      <a:srgbClr val="000000">
                        <a:alpha val="5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Segoe Semibold" pitchFamily="34" charset="0"/>
                <a:ea typeface="+mn-ea"/>
                <a:cs typeface="+mn-cs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890392595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12203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392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or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13869">
                      <a:schemeClr val="tx2"/>
                    </a:gs>
                    <a:gs pos="42000">
                      <a:schemeClr val="tx2"/>
                    </a:gs>
                  </a:gsLst>
                  <a:lin ang="5400000" scaled="0"/>
                </a:gradFill>
              </a:defRPr>
            </a:lvl1pPr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612534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37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5109">
                      <a:schemeClr val="tx2"/>
                    </a:gs>
                    <a:gs pos="25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3006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6149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6149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327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- Cons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horse standing on top of a dirt field&#10;&#10;Description automatically generated">
            <a:extLst>
              <a:ext uri="{FF2B5EF4-FFF2-40B4-BE49-F238E27FC236}">
                <a16:creationId xmlns:a16="http://schemas.microsoft.com/office/drawing/2014/main" id="{42720789-2AFD-48D5-9CC0-1A9E89A48A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6" r="1773"/>
          <a:stretch/>
        </p:blipFill>
        <p:spPr>
          <a:xfrm>
            <a:off x="0" y="0"/>
            <a:ext cx="12192000" cy="6858314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 bwMode="auto">
          <a:xfrm rot="356565">
            <a:off x="-202444" y="4287523"/>
            <a:ext cx="12466116" cy="3190408"/>
          </a:xfrm>
          <a:custGeom>
            <a:avLst/>
            <a:gdLst>
              <a:gd name="connsiteX0" fmla="*/ 0 w 12716088"/>
              <a:gd name="connsiteY0" fmla="*/ 0 h 3253921"/>
              <a:gd name="connsiteX1" fmla="*/ 12559433 w 12716088"/>
              <a:gd name="connsiteY1" fmla="*/ 460577 h 3253921"/>
              <a:gd name="connsiteX2" fmla="*/ 12716088 w 12716088"/>
              <a:gd name="connsiteY2" fmla="*/ 1965510 h 3253921"/>
              <a:gd name="connsiteX3" fmla="*/ 338714 w 12716088"/>
              <a:gd name="connsiteY3" fmla="*/ 3253921 h 325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6088" h="3253921">
                <a:moveTo>
                  <a:pt x="0" y="0"/>
                </a:moveTo>
                <a:lnTo>
                  <a:pt x="12559433" y="460577"/>
                </a:lnTo>
                <a:lnTo>
                  <a:pt x="12716088" y="1965510"/>
                </a:lnTo>
                <a:lnTo>
                  <a:pt x="338714" y="3253921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96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10158805" y="-312"/>
            <a:ext cx="2033195" cy="5374242"/>
          </a:xfrm>
          <a:custGeom>
            <a:avLst/>
            <a:gdLst>
              <a:gd name="connsiteX0" fmla="*/ 1009 w 2648941"/>
              <a:gd name="connsiteY0" fmla="*/ 6994843 h 6998018"/>
              <a:gd name="connsiteX1" fmla="*/ 2648941 w 2648941"/>
              <a:gd name="connsiteY1" fmla="*/ 6994843 h 6998018"/>
              <a:gd name="connsiteX2" fmla="*/ 2648941 w 2648941"/>
              <a:gd name="connsiteY2" fmla="*/ 6998018 h 6998018"/>
              <a:gd name="connsiteX3" fmla="*/ 0 w 2648941"/>
              <a:gd name="connsiteY3" fmla="*/ 6998018 h 6998018"/>
              <a:gd name="connsiteX4" fmla="*/ 2223218 w 2648941"/>
              <a:gd name="connsiteY4" fmla="*/ 0 h 6998018"/>
              <a:gd name="connsiteX5" fmla="*/ 2648941 w 2648941"/>
              <a:gd name="connsiteY5" fmla="*/ 0 h 6998018"/>
              <a:gd name="connsiteX6" fmla="*/ 2648941 w 2648941"/>
              <a:gd name="connsiteY6" fmla="*/ 5481229 h 6998018"/>
              <a:gd name="connsiteX7" fmla="*/ 574976 w 2648941"/>
              <a:gd name="connsiteY7" fmla="*/ 5188167 h 6998018"/>
              <a:gd name="connsiteX0" fmla="*/ 0 w 2648941"/>
              <a:gd name="connsiteY0" fmla="*/ 6998018 h 6998018"/>
              <a:gd name="connsiteX1" fmla="*/ 2648941 w 2648941"/>
              <a:gd name="connsiteY1" fmla="*/ 6994843 h 6998018"/>
              <a:gd name="connsiteX2" fmla="*/ 2648941 w 2648941"/>
              <a:gd name="connsiteY2" fmla="*/ 6998018 h 6998018"/>
              <a:gd name="connsiteX3" fmla="*/ 0 w 2648941"/>
              <a:gd name="connsiteY3" fmla="*/ 6998018 h 6998018"/>
              <a:gd name="connsiteX4" fmla="*/ 2223218 w 2648941"/>
              <a:gd name="connsiteY4" fmla="*/ 0 h 6998018"/>
              <a:gd name="connsiteX5" fmla="*/ 2648941 w 2648941"/>
              <a:gd name="connsiteY5" fmla="*/ 0 h 6998018"/>
              <a:gd name="connsiteX6" fmla="*/ 2648941 w 2648941"/>
              <a:gd name="connsiteY6" fmla="*/ 5481229 h 6998018"/>
              <a:gd name="connsiteX7" fmla="*/ 574976 w 2648941"/>
              <a:gd name="connsiteY7" fmla="*/ 5188167 h 6998018"/>
              <a:gd name="connsiteX8" fmla="*/ 2223218 w 2648941"/>
              <a:gd name="connsiteY8" fmla="*/ 0 h 6998018"/>
              <a:gd name="connsiteX0" fmla="*/ 2073965 w 2073965"/>
              <a:gd name="connsiteY0" fmla="*/ 6998018 h 6998018"/>
              <a:gd name="connsiteX1" fmla="*/ 2073965 w 2073965"/>
              <a:gd name="connsiteY1" fmla="*/ 6994843 h 6998018"/>
              <a:gd name="connsiteX2" fmla="*/ 2073965 w 2073965"/>
              <a:gd name="connsiteY2" fmla="*/ 6998018 h 6998018"/>
              <a:gd name="connsiteX3" fmla="*/ 1648242 w 2073965"/>
              <a:gd name="connsiteY3" fmla="*/ 0 h 6998018"/>
              <a:gd name="connsiteX4" fmla="*/ 2073965 w 2073965"/>
              <a:gd name="connsiteY4" fmla="*/ 0 h 6998018"/>
              <a:gd name="connsiteX5" fmla="*/ 2073965 w 2073965"/>
              <a:gd name="connsiteY5" fmla="*/ 5481229 h 6998018"/>
              <a:gd name="connsiteX6" fmla="*/ 0 w 2073965"/>
              <a:gd name="connsiteY6" fmla="*/ 5188167 h 6998018"/>
              <a:gd name="connsiteX7" fmla="*/ 1648242 w 2073965"/>
              <a:gd name="connsiteY7" fmla="*/ 0 h 6998018"/>
              <a:gd name="connsiteX0" fmla="*/ 1648242 w 2073965"/>
              <a:gd name="connsiteY0" fmla="*/ 0 h 5481229"/>
              <a:gd name="connsiteX1" fmla="*/ 2073965 w 2073965"/>
              <a:gd name="connsiteY1" fmla="*/ 0 h 5481229"/>
              <a:gd name="connsiteX2" fmla="*/ 2073965 w 2073965"/>
              <a:gd name="connsiteY2" fmla="*/ 5481229 h 5481229"/>
              <a:gd name="connsiteX3" fmla="*/ 0 w 2073965"/>
              <a:gd name="connsiteY3" fmla="*/ 5188167 h 5481229"/>
              <a:gd name="connsiteX4" fmla="*/ 1648242 w 2073965"/>
              <a:gd name="connsiteY4" fmla="*/ 0 h 548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965" h="5481229">
                <a:moveTo>
                  <a:pt x="1648242" y="0"/>
                </a:moveTo>
                <a:lnTo>
                  <a:pt x="2073965" y="0"/>
                </a:lnTo>
                <a:lnTo>
                  <a:pt x="2073965" y="5481229"/>
                </a:lnTo>
                <a:lnTo>
                  <a:pt x="0" y="5188167"/>
                </a:lnTo>
                <a:lnTo>
                  <a:pt x="1648242" y="0"/>
                </a:lnTo>
                <a:close/>
              </a:path>
            </a:pathLst>
          </a:custGeom>
          <a:solidFill>
            <a:srgbClr val="007233">
              <a:alpha val="84706"/>
            </a:srgbClr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96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26224" y="4768652"/>
            <a:ext cx="6703231" cy="1928119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35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708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Office Pre-day</a:t>
            </a:r>
          </a:p>
          <a:p>
            <a:pPr marL="0" marR="0" lvl="0" indent="0" algn="l" defTabSz="914367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94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708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@ MGXFY15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9596120" y="5086902"/>
            <a:ext cx="2595880" cy="1771412"/>
          </a:xfrm>
          <a:custGeom>
            <a:avLst/>
            <a:gdLst>
              <a:gd name="connsiteX0" fmla="*/ 573968 w 2647933"/>
              <a:gd name="connsiteY0" fmla="*/ 0 h 1806676"/>
              <a:gd name="connsiteX1" fmla="*/ 2647933 w 2647933"/>
              <a:gd name="connsiteY1" fmla="*/ 293062 h 1806676"/>
              <a:gd name="connsiteX2" fmla="*/ 2647933 w 2647933"/>
              <a:gd name="connsiteY2" fmla="*/ 1806676 h 1806676"/>
              <a:gd name="connsiteX3" fmla="*/ 0 w 2647933"/>
              <a:gd name="connsiteY3" fmla="*/ 1806676 h 1806676"/>
              <a:gd name="connsiteX4" fmla="*/ 573968 w 2647933"/>
              <a:gd name="connsiteY4" fmla="*/ 0 h 180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7933" h="1806676">
                <a:moveTo>
                  <a:pt x="573968" y="0"/>
                </a:moveTo>
                <a:lnTo>
                  <a:pt x="2647933" y="293062"/>
                </a:lnTo>
                <a:lnTo>
                  <a:pt x="2647933" y="1806676"/>
                </a:lnTo>
                <a:lnTo>
                  <a:pt x="0" y="1806676"/>
                </a:lnTo>
                <a:lnTo>
                  <a:pt x="573968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96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9595132" y="6858315"/>
            <a:ext cx="2596868" cy="3111"/>
          </a:xfrm>
          <a:custGeom>
            <a:avLst/>
            <a:gdLst>
              <a:gd name="connsiteX0" fmla="*/ 1008 w 2648941"/>
              <a:gd name="connsiteY0" fmla="*/ 0 h 3173"/>
              <a:gd name="connsiteX1" fmla="*/ 2648941 w 2648941"/>
              <a:gd name="connsiteY1" fmla="*/ 0 h 3173"/>
              <a:gd name="connsiteX2" fmla="*/ 2648941 w 2648941"/>
              <a:gd name="connsiteY2" fmla="*/ 3173 h 3173"/>
              <a:gd name="connsiteX3" fmla="*/ 0 w 2648941"/>
              <a:gd name="connsiteY3" fmla="*/ 3173 h 3173"/>
              <a:gd name="connsiteX4" fmla="*/ 1008 w 2648941"/>
              <a:gd name="connsiteY4" fmla="*/ 0 h 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8941" h="3173">
                <a:moveTo>
                  <a:pt x="1008" y="0"/>
                </a:moveTo>
                <a:lnTo>
                  <a:pt x="2648941" y="0"/>
                </a:lnTo>
                <a:lnTo>
                  <a:pt x="2648941" y="3173"/>
                </a:lnTo>
                <a:lnTo>
                  <a:pt x="0" y="3173"/>
                </a:lnTo>
                <a:lnTo>
                  <a:pt x="1008" y="0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5406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529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529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1801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141412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7072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8085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t Layout_Accent Colo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4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1178349"/>
            <a:ext cx="9860672" cy="899665"/>
          </a:xfrm>
        </p:spPr>
        <p:txBody>
          <a:bodyPr/>
          <a:lstStyle>
            <a:lvl1pPr marL="228766" indent="-228766">
              <a:defRPr sz="5882" baseline="0"/>
            </a:lvl1pPr>
          </a:lstStyle>
          <a:p>
            <a:r>
              <a:rPr lang="en-US" dirty="0"/>
              <a:t>“Sample quote goes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5025984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/>
              <a:t>Author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530801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2084173"/>
            <a:ext cx="9860672" cy="899665"/>
          </a:xfrm>
        </p:spPr>
        <p:txBody>
          <a:bodyPr/>
          <a:lstStyle>
            <a:lvl1pPr marL="277008" indent="-277008">
              <a:tabLst>
                <a:tab pos="277008" algn="l"/>
              </a:tabLst>
              <a:defRPr sz="5882" baseline="0"/>
            </a:lvl1pPr>
          </a:lstStyle>
          <a:p>
            <a:r>
              <a:rPr lang="en-US" dirty="0"/>
              <a:t>“	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4773813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29787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&amp;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21" y="2383023"/>
            <a:ext cx="11653523" cy="914360"/>
          </a:xfrm>
        </p:spPr>
        <p:txBody>
          <a:bodyPr/>
          <a:lstStyle>
            <a:lvl1pPr marL="0" indent="0">
              <a:buNone/>
              <a:defRPr sz="5294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324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763530"/>
          </a:xfrm>
        </p:spPr>
        <p:txBody>
          <a:bodyPr/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2201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ef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214" y="1217195"/>
            <a:ext cx="5378548" cy="899665"/>
          </a:xfrm>
        </p:spPr>
        <p:txBody>
          <a:bodyPr/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2151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372" b="1">
                <a:gradFill>
                  <a:gsLst>
                    <a:gs pos="13139">
                      <a:srgbClr val="FFFFFF"/>
                    </a:gs>
                    <a:gs pos="38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593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nsum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986061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69239" y="291069"/>
            <a:ext cx="3585699" cy="672414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1961">
                <a:latin typeface="+mn-lt"/>
              </a:defRPr>
            </a:lvl1pPr>
            <a:lvl2pPr marL="336145" indent="0">
              <a:buNone/>
              <a:defRPr sz="2353">
                <a:latin typeface="+mn-lt"/>
              </a:defRPr>
            </a:lvl2pPr>
            <a:lvl3pPr marL="560241" indent="0">
              <a:buNone/>
              <a:defRPr sz="2353">
                <a:latin typeface="+mn-lt"/>
              </a:defRPr>
            </a:lvl3pPr>
            <a:lvl4pPr marL="784338" indent="0">
              <a:buNone/>
              <a:defRPr sz="2353">
                <a:latin typeface="+mn-lt"/>
              </a:defRPr>
            </a:lvl4pPr>
            <a:lvl5pPr marL="1008435" indent="0">
              <a:buNone/>
              <a:defRPr sz="2353">
                <a:latin typeface="+mn-lt"/>
              </a:defRPr>
            </a:lvl5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91467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37748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37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678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142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Slide - CYAN 300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80885" y="302922"/>
            <a:ext cx="11641877" cy="905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94" b="0" i="0" u="none" strike="noStrike" kern="1200" cap="none" spc="-100" normalizeH="0" baseline="0" noProof="0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Microsoft Confidential</a:t>
            </a:r>
            <a:endParaRPr kumimoji="0" lang="en-US" sz="17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32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40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2415"/>
            <a:ext cx="11653522" cy="2089751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9739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2" y="6477874"/>
            <a:ext cx="8381998" cy="380127"/>
          </a:xfrm>
          <a:prstGeom prst="rect">
            <a:avLst/>
          </a:prstGeom>
        </p:spPr>
        <p:txBody>
          <a:bodyPr/>
          <a:lstStyle/>
          <a:p>
            <a:pPr defTabSz="914367"/>
            <a:endParaRPr lang="en-US" dirty="0">
              <a:solidFill>
                <a:srgbClr val="002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1" y="6478588"/>
            <a:ext cx="761998" cy="379413"/>
          </a:xfrm>
          <a:prstGeom prst="rect">
            <a:avLst/>
          </a:prstGeom>
        </p:spPr>
        <p:txBody>
          <a:bodyPr/>
          <a:lstStyle/>
          <a:p>
            <a:pPr defTabSz="914367"/>
            <a:fld id="{FAADACFB-7C71-4E89-89D2-7BBA40B7BFA9}" type="slidenum">
              <a:rPr lang="en-US" smtClean="0">
                <a:solidFill>
                  <a:srgbClr val="002050"/>
                </a:solidFill>
              </a:rPr>
              <a:pPr defTabSz="914367"/>
              <a:t>‹#›</a:t>
            </a:fld>
            <a:endParaRPr lang="en-US" dirty="0">
              <a:solidFill>
                <a:srgbClr val="002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" y="573605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799">
                <a:latin typeface="Segoe UI Light" pitchFamily="34" charset="0"/>
              </a:defRPr>
            </a:lvl1pPr>
            <a:lvl2pPr marL="281482" indent="0">
              <a:buNone/>
              <a:defRPr/>
            </a:lvl2pPr>
            <a:lvl3pPr marL="588073" indent="0">
              <a:buNone/>
              <a:defRPr/>
            </a:lvl3pPr>
            <a:lvl4pPr marL="869555" indent="0">
              <a:buNone/>
              <a:defRPr/>
            </a:lvl4pPr>
            <a:lvl5pPr marL="1104782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5938307"/>
      </p:ext>
    </p:extLst>
  </p:cSld>
  <p:clrMapOvr>
    <a:masterClrMapping/>
  </p:clrMapOvr>
  <p:transition>
    <p:fade/>
  </p:transition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2"/>
            <a:ext cx="10240454" cy="997196"/>
          </a:xfrm>
        </p:spPr>
        <p:txBody>
          <a:bodyPr anchor="b" anchorCtr="0"/>
          <a:lstStyle>
            <a:lvl1pPr>
              <a:defRPr sz="7196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5"/>
            <a:ext cx="10240454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988" y="4873976"/>
            <a:ext cx="4363274" cy="204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6"/>
            <a:ext cx="11151917" cy="1218795"/>
          </a:xfrm>
        </p:spPr>
        <p:txBody>
          <a:bodyPr anchor="b" anchorCtr="0"/>
          <a:lstStyle>
            <a:lvl1pPr>
              <a:defRPr sz="8795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397568" y="6199263"/>
            <a:ext cx="1517264" cy="3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0376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- Commer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horse standing next to a fence&#10;&#10;Description automatically generated">
            <a:extLst>
              <a:ext uri="{FF2B5EF4-FFF2-40B4-BE49-F238E27FC236}">
                <a16:creationId xmlns:a16="http://schemas.microsoft.com/office/drawing/2014/main" id="{5E113C1C-D32E-4E72-B3C1-1B172E6CE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24503" r="3" b="3531"/>
          <a:stretch/>
        </p:blipFill>
        <p:spPr>
          <a:xfrm>
            <a:off x="0" y="-312"/>
            <a:ext cx="12192001" cy="5811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507" y="413356"/>
            <a:ext cx="899493" cy="26000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 bwMode="auto">
          <a:xfrm rot="356565">
            <a:off x="-202444" y="4287523"/>
            <a:ext cx="12466116" cy="3190408"/>
          </a:xfrm>
          <a:custGeom>
            <a:avLst/>
            <a:gdLst>
              <a:gd name="connsiteX0" fmla="*/ 0 w 12716088"/>
              <a:gd name="connsiteY0" fmla="*/ 0 h 3253921"/>
              <a:gd name="connsiteX1" fmla="*/ 12559433 w 12716088"/>
              <a:gd name="connsiteY1" fmla="*/ 460577 h 3253921"/>
              <a:gd name="connsiteX2" fmla="*/ 12716088 w 12716088"/>
              <a:gd name="connsiteY2" fmla="*/ 1965510 h 3253921"/>
              <a:gd name="connsiteX3" fmla="*/ 338714 w 12716088"/>
              <a:gd name="connsiteY3" fmla="*/ 3253921 h 325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6088" h="3253921">
                <a:moveTo>
                  <a:pt x="0" y="0"/>
                </a:moveTo>
                <a:lnTo>
                  <a:pt x="12559433" y="460577"/>
                </a:lnTo>
                <a:lnTo>
                  <a:pt x="12716088" y="1965510"/>
                </a:lnTo>
                <a:lnTo>
                  <a:pt x="338714" y="3253921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96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10158805" y="-312"/>
            <a:ext cx="2033195" cy="5374242"/>
          </a:xfrm>
          <a:custGeom>
            <a:avLst/>
            <a:gdLst>
              <a:gd name="connsiteX0" fmla="*/ 1009 w 2648941"/>
              <a:gd name="connsiteY0" fmla="*/ 6994843 h 6998018"/>
              <a:gd name="connsiteX1" fmla="*/ 2648941 w 2648941"/>
              <a:gd name="connsiteY1" fmla="*/ 6994843 h 6998018"/>
              <a:gd name="connsiteX2" fmla="*/ 2648941 w 2648941"/>
              <a:gd name="connsiteY2" fmla="*/ 6998018 h 6998018"/>
              <a:gd name="connsiteX3" fmla="*/ 0 w 2648941"/>
              <a:gd name="connsiteY3" fmla="*/ 6998018 h 6998018"/>
              <a:gd name="connsiteX4" fmla="*/ 2223218 w 2648941"/>
              <a:gd name="connsiteY4" fmla="*/ 0 h 6998018"/>
              <a:gd name="connsiteX5" fmla="*/ 2648941 w 2648941"/>
              <a:gd name="connsiteY5" fmla="*/ 0 h 6998018"/>
              <a:gd name="connsiteX6" fmla="*/ 2648941 w 2648941"/>
              <a:gd name="connsiteY6" fmla="*/ 5481229 h 6998018"/>
              <a:gd name="connsiteX7" fmla="*/ 574976 w 2648941"/>
              <a:gd name="connsiteY7" fmla="*/ 5188167 h 6998018"/>
              <a:gd name="connsiteX0" fmla="*/ 0 w 2648941"/>
              <a:gd name="connsiteY0" fmla="*/ 6998018 h 6998018"/>
              <a:gd name="connsiteX1" fmla="*/ 2648941 w 2648941"/>
              <a:gd name="connsiteY1" fmla="*/ 6994843 h 6998018"/>
              <a:gd name="connsiteX2" fmla="*/ 2648941 w 2648941"/>
              <a:gd name="connsiteY2" fmla="*/ 6998018 h 6998018"/>
              <a:gd name="connsiteX3" fmla="*/ 0 w 2648941"/>
              <a:gd name="connsiteY3" fmla="*/ 6998018 h 6998018"/>
              <a:gd name="connsiteX4" fmla="*/ 2223218 w 2648941"/>
              <a:gd name="connsiteY4" fmla="*/ 0 h 6998018"/>
              <a:gd name="connsiteX5" fmla="*/ 2648941 w 2648941"/>
              <a:gd name="connsiteY5" fmla="*/ 0 h 6998018"/>
              <a:gd name="connsiteX6" fmla="*/ 2648941 w 2648941"/>
              <a:gd name="connsiteY6" fmla="*/ 5481229 h 6998018"/>
              <a:gd name="connsiteX7" fmla="*/ 574976 w 2648941"/>
              <a:gd name="connsiteY7" fmla="*/ 5188167 h 6998018"/>
              <a:gd name="connsiteX8" fmla="*/ 2223218 w 2648941"/>
              <a:gd name="connsiteY8" fmla="*/ 0 h 6998018"/>
              <a:gd name="connsiteX0" fmla="*/ 2073965 w 2073965"/>
              <a:gd name="connsiteY0" fmla="*/ 6998018 h 6998018"/>
              <a:gd name="connsiteX1" fmla="*/ 2073965 w 2073965"/>
              <a:gd name="connsiteY1" fmla="*/ 6994843 h 6998018"/>
              <a:gd name="connsiteX2" fmla="*/ 2073965 w 2073965"/>
              <a:gd name="connsiteY2" fmla="*/ 6998018 h 6998018"/>
              <a:gd name="connsiteX3" fmla="*/ 1648242 w 2073965"/>
              <a:gd name="connsiteY3" fmla="*/ 0 h 6998018"/>
              <a:gd name="connsiteX4" fmla="*/ 2073965 w 2073965"/>
              <a:gd name="connsiteY4" fmla="*/ 0 h 6998018"/>
              <a:gd name="connsiteX5" fmla="*/ 2073965 w 2073965"/>
              <a:gd name="connsiteY5" fmla="*/ 5481229 h 6998018"/>
              <a:gd name="connsiteX6" fmla="*/ 0 w 2073965"/>
              <a:gd name="connsiteY6" fmla="*/ 5188167 h 6998018"/>
              <a:gd name="connsiteX7" fmla="*/ 1648242 w 2073965"/>
              <a:gd name="connsiteY7" fmla="*/ 0 h 6998018"/>
              <a:gd name="connsiteX0" fmla="*/ 1648242 w 2073965"/>
              <a:gd name="connsiteY0" fmla="*/ 0 h 5481229"/>
              <a:gd name="connsiteX1" fmla="*/ 2073965 w 2073965"/>
              <a:gd name="connsiteY1" fmla="*/ 0 h 5481229"/>
              <a:gd name="connsiteX2" fmla="*/ 2073965 w 2073965"/>
              <a:gd name="connsiteY2" fmla="*/ 5481229 h 5481229"/>
              <a:gd name="connsiteX3" fmla="*/ 0 w 2073965"/>
              <a:gd name="connsiteY3" fmla="*/ 5188167 h 5481229"/>
              <a:gd name="connsiteX4" fmla="*/ 1648242 w 2073965"/>
              <a:gd name="connsiteY4" fmla="*/ 0 h 548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965" h="5481229">
                <a:moveTo>
                  <a:pt x="1648242" y="0"/>
                </a:moveTo>
                <a:lnTo>
                  <a:pt x="2073965" y="0"/>
                </a:lnTo>
                <a:lnTo>
                  <a:pt x="2073965" y="5481229"/>
                </a:lnTo>
                <a:lnTo>
                  <a:pt x="0" y="5188167"/>
                </a:lnTo>
                <a:lnTo>
                  <a:pt x="1648242" y="0"/>
                </a:lnTo>
                <a:close/>
              </a:path>
            </a:pathLst>
          </a:custGeom>
          <a:solidFill>
            <a:srgbClr val="0072C6">
              <a:alpha val="84706"/>
            </a:srgbClr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96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9596120" y="5086902"/>
            <a:ext cx="2595880" cy="1771412"/>
          </a:xfrm>
          <a:custGeom>
            <a:avLst/>
            <a:gdLst>
              <a:gd name="connsiteX0" fmla="*/ 573968 w 2647933"/>
              <a:gd name="connsiteY0" fmla="*/ 0 h 1806676"/>
              <a:gd name="connsiteX1" fmla="*/ 2647933 w 2647933"/>
              <a:gd name="connsiteY1" fmla="*/ 293062 h 1806676"/>
              <a:gd name="connsiteX2" fmla="*/ 2647933 w 2647933"/>
              <a:gd name="connsiteY2" fmla="*/ 1806676 h 1806676"/>
              <a:gd name="connsiteX3" fmla="*/ 0 w 2647933"/>
              <a:gd name="connsiteY3" fmla="*/ 1806676 h 1806676"/>
              <a:gd name="connsiteX4" fmla="*/ 573968 w 2647933"/>
              <a:gd name="connsiteY4" fmla="*/ 0 h 180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7933" h="1806676">
                <a:moveTo>
                  <a:pt x="573968" y="0"/>
                </a:moveTo>
                <a:lnTo>
                  <a:pt x="2647933" y="293062"/>
                </a:lnTo>
                <a:lnTo>
                  <a:pt x="2647933" y="1806676"/>
                </a:lnTo>
                <a:lnTo>
                  <a:pt x="0" y="1806676"/>
                </a:lnTo>
                <a:lnTo>
                  <a:pt x="573968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96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9595132" y="6858315"/>
            <a:ext cx="2596868" cy="3111"/>
          </a:xfrm>
          <a:custGeom>
            <a:avLst/>
            <a:gdLst>
              <a:gd name="connsiteX0" fmla="*/ 1008 w 2648941"/>
              <a:gd name="connsiteY0" fmla="*/ 0 h 3173"/>
              <a:gd name="connsiteX1" fmla="*/ 2648941 w 2648941"/>
              <a:gd name="connsiteY1" fmla="*/ 0 h 3173"/>
              <a:gd name="connsiteX2" fmla="*/ 2648941 w 2648941"/>
              <a:gd name="connsiteY2" fmla="*/ 3173 h 3173"/>
              <a:gd name="connsiteX3" fmla="*/ 0 w 2648941"/>
              <a:gd name="connsiteY3" fmla="*/ 3173 h 3173"/>
              <a:gd name="connsiteX4" fmla="*/ 1008 w 2648941"/>
              <a:gd name="connsiteY4" fmla="*/ 0 h 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8941" h="3173">
                <a:moveTo>
                  <a:pt x="1008" y="0"/>
                </a:moveTo>
                <a:lnTo>
                  <a:pt x="2648941" y="0"/>
                </a:lnTo>
                <a:lnTo>
                  <a:pt x="2648941" y="3173"/>
                </a:lnTo>
                <a:lnTo>
                  <a:pt x="0" y="3173"/>
                </a:lnTo>
                <a:lnTo>
                  <a:pt x="1008" y="0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4331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3" y="4343402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599" kern="1200" spc="-7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9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3" y="2739678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595" b="0" kern="1200" cap="none" spc="-4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3" y="1447800"/>
            <a:ext cx="10240454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596" spc="-1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0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9"/>
              </a:spcBef>
              <a:buNone/>
              <a:defRPr sz="3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661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6976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3397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5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188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188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4864650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9527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2" tIns="45702" rIns="45702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99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3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9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193" indent="0">
              <a:buNone/>
              <a:defRPr sz="2699" b="1"/>
            </a:lvl2pPr>
            <a:lvl3pPr marL="1218387" indent="0">
              <a:buNone/>
              <a:defRPr sz="2399" b="1"/>
            </a:lvl3pPr>
            <a:lvl4pPr marL="1827580" indent="0">
              <a:buNone/>
              <a:defRPr sz="2099" b="1"/>
            </a:lvl4pPr>
            <a:lvl5pPr marL="2436774" indent="0">
              <a:buNone/>
              <a:defRPr sz="2099" b="1"/>
            </a:lvl5pPr>
            <a:lvl6pPr marL="3045968" indent="0">
              <a:buNone/>
              <a:defRPr sz="2099" b="1"/>
            </a:lvl6pPr>
            <a:lvl7pPr marL="3655161" indent="0">
              <a:buNone/>
              <a:defRPr sz="2099" b="1"/>
            </a:lvl7pPr>
            <a:lvl8pPr marL="4264354" indent="0">
              <a:buNone/>
              <a:defRPr sz="2099" b="1"/>
            </a:lvl8pPr>
            <a:lvl9pPr marL="4873548" indent="0">
              <a:buNone/>
              <a:defRPr sz="2099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1999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791" indent="-380746">
              <a:defRPr lang="en-US" sz="20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791" indent="-228447">
              <a:defRPr lang="en-US" sz="18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387" indent="-228447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6836" indent="-228447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53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5968969" y="0"/>
            <a:ext cx="6223031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2" tIns="45702" rIns="45702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99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9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193" indent="0">
              <a:buNone/>
              <a:defRPr sz="2699" b="1"/>
            </a:lvl2pPr>
            <a:lvl3pPr marL="1218387" indent="0">
              <a:buNone/>
              <a:defRPr sz="2399" b="1"/>
            </a:lvl3pPr>
            <a:lvl4pPr marL="1827580" indent="0">
              <a:buNone/>
              <a:defRPr sz="2099" b="1"/>
            </a:lvl4pPr>
            <a:lvl5pPr marL="2436774" indent="0">
              <a:buNone/>
              <a:defRPr sz="2099" b="1"/>
            </a:lvl5pPr>
            <a:lvl6pPr marL="3045968" indent="0">
              <a:buNone/>
              <a:defRPr sz="2099" b="1"/>
            </a:lvl6pPr>
            <a:lvl7pPr marL="3655161" indent="0">
              <a:buNone/>
              <a:defRPr sz="2099" b="1"/>
            </a:lvl7pPr>
            <a:lvl8pPr marL="4264354" indent="0">
              <a:buNone/>
              <a:defRPr sz="2099" b="1"/>
            </a:lvl8pPr>
            <a:lvl9pPr marL="4873548" indent="0">
              <a:buNone/>
              <a:defRPr sz="2099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1999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791" indent="-380746">
              <a:defRPr lang="en-US" sz="20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791" indent="-228447">
              <a:defRPr lang="en-US" sz="18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387" indent="-228447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6836" indent="-228447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</p:spTree>
    <p:extLst>
      <p:ext uri="{BB962C8B-B14F-4D97-AF65-F5344CB8AC3E}">
        <p14:creationId xmlns:p14="http://schemas.microsoft.com/office/powerpoint/2010/main" val="108595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2" y="857250"/>
            <a:ext cx="12192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2" tIns="45702" rIns="45702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99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39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396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5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188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188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599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396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786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1390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6496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40342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2" tIns="45702" rIns="45702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4" y="1447802"/>
            <a:ext cx="11155093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199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55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280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81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2978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0689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3"/>
            <a:ext cx="11155093" cy="664797"/>
          </a:xfrm>
        </p:spPr>
        <p:txBody>
          <a:bodyPr/>
          <a:lstStyle>
            <a:lvl1pPr>
              <a:defRPr sz="4799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342732" indent="-34273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8340" indent="-28560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3950" indent="-28560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2438" indent="-228487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0926" indent="-228487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3599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89282047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mmerci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986061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69239" y="291069"/>
            <a:ext cx="3585699" cy="672414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1961">
                <a:latin typeface="+mn-lt"/>
              </a:defRPr>
            </a:lvl1pPr>
            <a:lvl2pPr marL="336145" indent="0">
              <a:buNone/>
              <a:defRPr sz="2353">
                <a:latin typeface="+mn-lt"/>
              </a:defRPr>
            </a:lvl2pPr>
            <a:lvl3pPr marL="560241" indent="0">
              <a:buNone/>
              <a:defRPr sz="2353">
                <a:latin typeface="+mn-lt"/>
              </a:defRPr>
            </a:lvl3pPr>
            <a:lvl4pPr marL="784338" indent="0">
              <a:buNone/>
              <a:defRPr sz="2353">
                <a:latin typeface="+mn-lt"/>
              </a:defRPr>
            </a:lvl4pPr>
            <a:lvl5pPr marL="1008435" indent="0">
              <a:buNone/>
              <a:defRPr sz="2353">
                <a:latin typeface="+mn-lt"/>
              </a:defRPr>
            </a:lvl5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3999552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3" y="3897448"/>
            <a:ext cx="12192000" cy="296055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76133" tIns="38067" rIns="76133" bIns="38067" anchor="ctr"/>
          <a:lstStyle/>
          <a:p>
            <a:pPr marL="0" marR="0" lvl="0" indent="0" algn="ctr" defTabSz="761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388" y="436418"/>
            <a:ext cx="11401220" cy="484748"/>
          </a:xfrm>
        </p:spPr>
        <p:txBody>
          <a:bodyPr/>
          <a:lstStyle>
            <a:lvl1pPr algn="l" defTabSz="9136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98" b="0" kern="1200" cap="none" spc="0" baseline="0" dirty="0">
                <a:ln w="3175">
                  <a:noFill/>
                </a:ln>
                <a:solidFill>
                  <a:schemeClr val="tx2">
                    <a:alpha val="99000"/>
                  </a:schemeClr>
                </a:soli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2386" y="1198570"/>
            <a:ext cx="11401219" cy="19882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0632" indent="-380632">
              <a:buFont typeface="Arial" pitchFamily="34" charset="0"/>
              <a:buChar char="•"/>
              <a:defRPr lang="en-US" dirty="0" smtClean="0"/>
            </a:lvl1pPr>
            <a:lvl2pPr marL="660820" indent="-274901">
              <a:defRPr lang="en-US" baseline="0" dirty="0" smtClean="0"/>
            </a:lvl2pPr>
            <a:lvl3pPr>
              <a:defRPr lang="en-US" baseline="0" dirty="0" smtClean="0"/>
            </a:lvl3pPr>
            <a:lvl4pPr>
              <a:defRPr lang="en-US" baseline="0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8460566" y="6521470"/>
            <a:ext cx="3246370" cy="21025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96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Copyright© 2012 Microsoft Corporation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529190" y="6521470"/>
            <a:ext cx="1133324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/>
          <a:p>
            <a:pPr marL="0" marR="0" lvl="0" indent="0" algn="l" defTabSz="9141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NDA Disclosure Only</a:t>
            </a:r>
          </a:p>
        </p:txBody>
      </p:sp>
    </p:spTree>
    <p:extLst>
      <p:ext uri="{BB962C8B-B14F-4D97-AF65-F5344CB8AC3E}">
        <p14:creationId xmlns:p14="http://schemas.microsoft.com/office/powerpoint/2010/main" val="57159914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92232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Green">
    <p:bg>
      <p:bgPr>
        <a:solidFill>
          <a:srgbClr val="007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2"/>
            <a:ext cx="10240454" cy="997196"/>
          </a:xfrm>
          <a:prstGeom prst="rect">
            <a:avLst/>
          </a:prstGeom>
        </p:spPr>
        <p:txBody>
          <a:bodyPr anchor="b" anchorCtr="0"/>
          <a:lstStyle>
            <a:lvl1pPr>
              <a:defRPr sz="7196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5"/>
            <a:ext cx="10240454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085" y="6102166"/>
            <a:ext cx="2159891" cy="7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73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7112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3604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5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188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188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24557" y="7004435"/>
            <a:ext cx="3979280" cy="1783321"/>
            <a:chOff x="593756" y="1686411"/>
            <a:chExt cx="10985862" cy="2734917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593756" y="3159398"/>
              <a:ext cx="2682247" cy="12619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txBody>
            <a:bodyPr wrap="square" lIns="182880" tIns="91440" rIns="91440" bIns="91440" rtlCol="0" anchor="ctr">
              <a:noAutofit/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3347432" y="3159398"/>
              <a:ext cx="2712734" cy="1261930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</p:spPr>
          <p:txBody>
            <a:bodyPr wrap="square" lIns="182880" tIns="91440" rIns="91440" bIns="91440" rtlCol="0" anchor="ctr">
              <a:noAutofit/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131600" y="3159398"/>
              <a:ext cx="2687715" cy="1261930"/>
            </a:xfrm>
            <a:prstGeom prst="rect">
              <a:avLst/>
            </a:prstGeom>
            <a:solidFill>
              <a:srgbClr val="FF4F11"/>
            </a:solidFill>
            <a:ln>
              <a:noFill/>
              <a:headEnd type="none" w="med" len="med"/>
              <a:tailEnd type="none" w="med" len="med"/>
            </a:ln>
          </p:spPr>
          <p:txBody>
            <a:bodyPr wrap="square" lIns="182880" tIns="91440" rIns="91440" bIns="91440" rtlCol="0" anchor="ctr">
              <a:noAutofit/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8891323" y="3159398"/>
              <a:ext cx="2688295" cy="1261930"/>
            </a:xfrm>
            <a:prstGeom prst="rect">
              <a:avLst/>
            </a:prstGeom>
            <a:solidFill>
              <a:srgbClr val="008272"/>
            </a:solidFill>
            <a:ln>
              <a:noFill/>
              <a:headEnd type="none" w="med" len="med"/>
              <a:tailEnd type="none" w="med" len="med"/>
            </a:ln>
          </p:spPr>
          <p:txBody>
            <a:bodyPr wrap="square" lIns="182880" tIns="91440" rIns="91440" bIns="91440" rtlCol="0" anchor="ctr">
              <a:noAutofit/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93756" y="1686411"/>
              <a:ext cx="2675945" cy="1472988"/>
            </a:xfrm>
            <a:prstGeom prst="rect">
              <a:avLst/>
            </a:prstGeom>
            <a:solidFill>
              <a:schemeClr val="tx2"/>
            </a:solidFill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43430" tIns="89640" rIns="143430" bIns="896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23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347432" y="1686411"/>
              <a:ext cx="2702467" cy="1472988"/>
            </a:xfrm>
            <a:prstGeom prst="rect">
              <a:avLst/>
            </a:prstGeom>
            <a:solidFill>
              <a:srgbClr val="68217A"/>
            </a:solidFill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43430" tIns="89640" rIns="143430" bIns="896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23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131600" y="1686411"/>
              <a:ext cx="2688295" cy="1472987"/>
            </a:xfrm>
            <a:prstGeom prst="rect">
              <a:avLst/>
            </a:prstGeom>
            <a:solidFill>
              <a:srgbClr val="DC3C00"/>
            </a:solidFill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43430" tIns="89640" rIns="143430" bIns="896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23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8891323" y="1686411"/>
              <a:ext cx="2688295" cy="1472988"/>
            </a:xfrm>
            <a:prstGeom prst="rect">
              <a:avLst/>
            </a:prstGeom>
            <a:solidFill>
              <a:srgbClr val="004C43"/>
            </a:solidFill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43430" tIns="89640" rIns="143430" bIns="896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23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59407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-color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66529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13869">
                      <a:schemeClr val="tx2"/>
                    </a:gs>
                    <a:gs pos="42000">
                      <a:schemeClr val="tx2"/>
                    </a:gs>
                  </a:gsLst>
                  <a:lin ang="5400000" scaled="0"/>
                </a:gradFill>
              </a:defRPr>
            </a:lvl1pPr>
            <a:lvl3pPr>
              <a:defRPr sz="2352"/>
            </a:lvl3pPr>
            <a:lvl4pPr>
              <a:defRPr sz="1960"/>
            </a:lvl4pPr>
            <a:lvl5pPr>
              <a:defRPr sz="19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842873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2"/>
            <a:ext cx="10240454" cy="997196"/>
          </a:xfrm>
        </p:spPr>
        <p:txBody>
          <a:bodyPr anchor="b" anchorCtr="0"/>
          <a:lstStyle>
            <a:lvl1pPr>
              <a:defRPr sz="7196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5"/>
            <a:ext cx="10240454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988" y="4873976"/>
            <a:ext cx="4363274" cy="204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6"/>
            <a:ext cx="11151917" cy="1218795"/>
          </a:xfrm>
        </p:spPr>
        <p:txBody>
          <a:bodyPr anchor="b" anchorCtr="0"/>
          <a:lstStyle>
            <a:lvl1pPr>
              <a:defRPr sz="8795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397568" y="6199263"/>
            <a:ext cx="1517264" cy="3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5555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3" y="4343402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599" kern="1200" spc="-7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9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3" y="2739678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595" b="0" kern="1200" cap="none" spc="-4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3" y="1447800"/>
            <a:ext cx="10240454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596" spc="-1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7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9"/>
              </a:spcBef>
              <a:buNone/>
              <a:defRPr sz="3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661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6976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3397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5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188">
              <a:defRPr/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188">
                <a:defRPr/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7137997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9527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2" tIns="45702" rIns="45702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99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3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9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193" indent="0">
              <a:buNone/>
              <a:defRPr sz="2699" b="1"/>
            </a:lvl2pPr>
            <a:lvl3pPr marL="1218387" indent="0">
              <a:buNone/>
              <a:defRPr sz="2399" b="1"/>
            </a:lvl3pPr>
            <a:lvl4pPr marL="1827580" indent="0">
              <a:buNone/>
              <a:defRPr sz="2099" b="1"/>
            </a:lvl4pPr>
            <a:lvl5pPr marL="2436774" indent="0">
              <a:buNone/>
              <a:defRPr sz="2099" b="1"/>
            </a:lvl5pPr>
            <a:lvl6pPr marL="3045968" indent="0">
              <a:buNone/>
              <a:defRPr sz="2099" b="1"/>
            </a:lvl6pPr>
            <a:lvl7pPr marL="3655161" indent="0">
              <a:buNone/>
              <a:defRPr sz="2099" b="1"/>
            </a:lvl7pPr>
            <a:lvl8pPr marL="4264354" indent="0">
              <a:buNone/>
              <a:defRPr sz="2099" b="1"/>
            </a:lvl8pPr>
            <a:lvl9pPr marL="4873548" indent="0">
              <a:buNone/>
              <a:defRPr sz="2099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1999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791" indent="-380746">
              <a:defRPr lang="en-US" sz="20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791" indent="-228447">
              <a:defRPr lang="en-US" sz="18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387" indent="-228447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6836" indent="-228447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96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empty room&#10;&#10;Description automatically generated">
            <a:extLst>
              <a:ext uri="{FF2B5EF4-FFF2-40B4-BE49-F238E27FC236}">
                <a16:creationId xmlns:a16="http://schemas.microsoft.com/office/drawing/2014/main" id="{48056184-3FBC-4E35-9701-F974E5C08F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12192000" cy="6860771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 bwMode="auto">
          <a:xfrm rot="356565">
            <a:off x="-202444" y="4287523"/>
            <a:ext cx="12466116" cy="3190408"/>
          </a:xfrm>
          <a:custGeom>
            <a:avLst/>
            <a:gdLst>
              <a:gd name="connsiteX0" fmla="*/ 0 w 12716088"/>
              <a:gd name="connsiteY0" fmla="*/ 0 h 3253921"/>
              <a:gd name="connsiteX1" fmla="*/ 12559433 w 12716088"/>
              <a:gd name="connsiteY1" fmla="*/ 460577 h 3253921"/>
              <a:gd name="connsiteX2" fmla="*/ 12716088 w 12716088"/>
              <a:gd name="connsiteY2" fmla="*/ 1965510 h 3253921"/>
              <a:gd name="connsiteX3" fmla="*/ 338714 w 12716088"/>
              <a:gd name="connsiteY3" fmla="*/ 3253921 h 325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6088" h="3253921">
                <a:moveTo>
                  <a:pt x="0" y="0"/>
                </a:moveTo>
                <a:lnTo>
                  <a:pt x="12559433" y="460577"/>
                </a:lnTo>
                <a:lnTo>
                  <a:pt x="12716088" y="1965510"/>
                </a:lnTo>
                <a:lnTo>
                  <a:pt x="338714" y="3253921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96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10158805" y="-312"/>
            <a:ext cx="2033195" cy="5374242"/>
          </a:xfrm>
          <a:custGeom>
            <a:avLst/>
            <a:gdLst>
              <a:gd name="connsiteX0" fmla="*/ 1009 w 2648941"/>
              <a:gd name="connsiteY0" fmla="*/ 6994843 h 6998018"/>
              <a:gd name="connsiteX1" fmla="*/ 2648941 w 2648941"/>
              <a:gd name="connsiteY1" fmla="*/ 6994843 h 6998018"/>
              <a:gd name="connsiteX2" fmla="*/ 2648941 w 2648941"/>
              <a:gd name="connsiteY2" fmla="*/ 6998018 h 6998018"/>
              <a:gd name="connsiteX3" fmla="*/ 0 w 2648941"/>
              <a:gd name="connsiteY3" fmla="*/ 6998018 h 6998018"/>
              <a:gd name="connsiteX4" fmla="*/ 2223218 w 2648941"/>
              <a:gd name="connsiteY4" fmla="*/ 0 h 6998018"/>
              <a:gd name="connsiteX5" fmla="*/ 2648941 w 2648941"/>
              <a:gd name="connsiteY5" fmla="*/ 0 h 6998018"/>
              <a:gd name="connsiteX6" fmla="*/ 2648941 w 2648941"/>
              <a:gd name="connsiteY6" fmla="*/ 5481229 h 6998018"/>
              <a:gd name="connsiteX7" fmla="*/ 574976 w 2648941"/>
              <a:gd name="connsiteY7" fmla="*/ 5188167 h 6998018"/>
              <a:gd name="connsiteX0" fmla="*/ 0 w 2648941"/>
              <a:gd name="connsiteY0" fmla="*/ 6998018 h 6998018"/>
              <a:gd name="connsiteX1" fmla="*/ 2648941 w 2648941"/>
              <a:gd name="connsiteY1" fmla="*/ 6994843 h 6998018"/>
              <a:gd name="connsiteX2" fmla="*/ 2648941 w 2648941"/>
              <a:gd name="connsiteY2" fmla="*/ 6998018 h 6998018"/>
              <a:gd name="connsiteX3" fmla="*/ 0 w 2648941"/>
              <a:gd name="connsiteY3" fmla="*/ 6998018 h 6998018"/>
              <a:gd name="connsiteX4" fmla="*/ 2223218 w 2648941"/>
              <a:gd name="connsiteY4" fmla="*/ 0 h 6998018"/>
              <a:gd name="connsiteX5" fmla="*/ 2648941 w 2648941"/>
              <a:gd name="connsiteY5" fmla="*/ 0 h 6998018"/>
              <a:gd name="connsiteX6" fmla="*/ 2648941 w 2648941"/>
              <a:gd name="connsiteY6" fmla="*/ 5481229 h 6998018"/>
              <a:gd name="connsiteX7" fmla="*/ 574976 w 2648941"/>
              <a:gd name="connsiteY7" fmla="*/ 5188167 h 6998018"/>
              <a:gd name="connsiteX8" fmla="*/ 2223218 w 2648941"/>
              <a:gd name="connsiteY8" fmla="*/ 0 h 6998018"/>
              <a:gd name="connsiteX0" fmla="*/ 2073965 w 2073965"/>
              <a:gd name="connsiteY0" fmla="*/ 6998018 h 6998018"/>
              <a:gd name="connsiteX1" fmla="*/ 2073965 w 2073965"/>
              <a:gd name="connsiteY1" fmla="*/ 6994843 h 6998018"/>
              <a:gd name="connsiteX2" fmla="*/ 2073965 w 2073965"/>
              <a:gd name="connsiteY2" fmla="*/ 6998018 h 6998018"/>
              <a:gd name="connsiteX3" fmla="*/ 1648242 w 2073965"/>
              <a:gd name="connsiteY3" fmla="*/ 0 h 6998018"/>
              <a:gd name="connsiteX4" fmla="*/ 2073965 w 2073965"/>
              <a:gd name="connsiteY4" fmla="*/ 0 h 6998018"/>
              <a:gd name="connsiteX5" fmla="*/ 2073965 w 2073965"/>
              <a:gd name="connsiteY5" fmla="*/ 5481229 h 6998018"/>
              <a:gd name="connsiteX6" fmla="*/ 0 w 2073965"/>
              <a:gd name="connsiteY6" fmla="*/ 5188167 h 6998018"/>
              <a:gd name="connsiteX7" fmla="*/ 1648242 w 2073965"/>
              <a:gd name="connsiteY7" fmla="*/ 0 h 6998018"/>
              <a:gd name="connsiteX0" fmla="*/ 1648242 w 2073965"/>
              <a:gd name="connsiteY0" fmla="*/ 0 h 5481229"/>
              <a:gd name="connsiteX1" fmla="*/ 2073965 w 2073965"/>
              <a:gd name="connsiteY1" fmla="*/ 0 h 5481229"/>
              <a:gd name="connsiteX2" fmla="*/ 2073965 w 2073965"/>
              <a:gd name="connsiteY2" fmla="*/ 5481229 h 5481229"/>
              <a:gd name="connsiteX3" fmla="*/ 0 w 2073965"/>
              <a:gd name="connsiteY3" fmla="*/ 5188167 h 5481229"/>
              <a:gd name="connsiteX4" fmla="*/ 1648242 w 2073965"/>
              <a:gd name="connsiteY4" fmla="*/ 0 h 548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965" h="5481229">
                <a:moveTo>
                  <a:pt x="1648242" y="0"/>
                </a:moveTo>
                <a:lnTo>
                  <a:pt x="2073965" y="0"/>
                </a:lnTo>
                <a:lnTo>
                  <a:pt x="2073965" y="5481229"/>
                </a:lnTo>
                <a:lnTo>
                  <a:pt x="0" y="5188167"/>
                </a:lnTo>
                <a:lnTo>
                  <a:pt x="1648242" y="0"/>
                </a:lnTo>
                <a:close/>
              </a:path>
            </a:pathLst>
          </a:custGeom>
          <a:solidFill>
            <a:srgbClr val="68217A">
              <a:alpha val="84706"/>
            </a:srgbClr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96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9596120" y="5086902"/>
            <a:ext cx="2595880" cy="1771412"/>
          </a:xfrm>
          <a:custGeom>
            <a:avLst/>
            <a:gdLst>
              <a:gd name="connsiteX0" fmla="*/ 573968 w 2647933"/>
              <a:gd name="connsiteY0" fmla="*/ 0 h 1806676"/>
              <a:gd name="connsiteX1" fmla="*/ 2647933 w 2647933"/>
              <a:gd name="connsiteY1" fmla="*/ 293062 h 1806676"/>
              <a:gd name="connsiteX2" fmla="*/ 2647933 w 2647933"/>
              <a:gd name="connsiteY2" fmla="*/ 1806676 h 1806676"/>
              <a:gd name="connsiteX3" fmla="*/ 0 w 2647933"/>
              <a:gd name="connsiteY3" fmla="*/ 1806676 h 1806676"/>
              <a:gd name="connsiteX4" fmla="*/ 573968 w 2647933"/>
              <a:gd name="connsiteY4" fmla="*/ 0 h 180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7933" h="1806676">
                <a:moveTo>
                  <a:pt x="573968" y="0"/>
                </a:moveTo>
                <a:lnTo>
                  <a:pt x="2647933" y="293062"/>
                </a:lnTo>
                <a:lnTo>
                  <a:pt x="2647933" y="1806676"/>
                </a:lnTo>
                <a:lnTo>
                  <a:pt x="0" y="1806676"/>
                </a:lnTo>
                <a:lnTo>
                  <a:pt x="573968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96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9595132" y="6858315"/>
            <a:ext cx="2596868" cy="3111"/>
          </a:xfrm>
          <a:custGeom>
            <a:avLst/>
            <a:gdLst>
              <a:gd name="connsiteX0" fmla="*/ 1008 w 2648941"/>
              <a:gd name="connsiteY0" fmla="*/ 0 h 3173"/>
              <a:gd name="connsiteX1" fmla="*/ 2648941 w 2648941"/>
              <a:gd name="connsiteY1" fmla="*/ 0 h 3173"/>
              <a:gd name="connsiteX2" fmla="*/ 2648941 w 2648941"/>
              <a:gd name="connsiteY2" fmla="*/ 3173 h 3173"/>
              <a:gd name="connsiteX3" fmla="*/ 0 w 2648941"/>
              <a:gd name="connsiteY3" fmla="*/ 3173 h 3173"/>
              <a:gd name="connsiteX4" fmla="*/ 1008 w 2648941"/>
              <a:gd name="connsiteY4" fmla="*/ 0 h 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8941" h="3173">
                <a:moveTo>
                  <a:pt x="1008" y="0"/>
                </a:moveTo>
                <a:lnTo>
                  <a:pt x="2648941" y="0"/>
                </a:lnTo>
                <a:lnTo>
                  <a:pt x="2648941" y="3173"/>
                </a:lnTo>
                <a:lnTo>
                  <a:pt x="0" y="3173"/>
                </a:lnTo>
                <a:lnTo>
                  <a:pt x="1008" y="0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7062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5968969" y="0"/>
            <a:ext cx="6223031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2" tIns="45702" rIns="45702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99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9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193" indent="0">
              <a:buNone/>
              <a:defRPr sz="2699" b="1"/>
            </a:lvl2pPr>
            <a:lvl3pPr marL="1218387" indent="0">
              <a:buNone/>
              <a:defRPr sz="2399" b="1"/>
            </a:lvl3pPr>
            <a:lvl4pPr marL="1827580" indent="0">
              <a:buNone/>
              <a:defRPr sz="2099" b="1"/>
            </a:lvl4pPr>
            <a:lvl5pPr marL="2436774" indent="0">
              <a:buNone/>
              <a:defRPr sz="2099" b="1"/>
            </a:lvl5pPr>
            <a:lvl6pPr marL="3045968" indent="0">
              <a:buNone/>
              <a:defRPr sz="2099" b="1"/>
            </a:lvl6pPr>
            <a:lvl7pPr marL="3655161" indent="0">
              <a:buNone/>
              <a:defRPr sz="2099" b="1"/>
            </a:lvl7pPr>
            <a:lvl8pPr marL="4264354" indent="0">
              <a:buNone/>
              <a:defRPr sz="2099" b="1"/>
            </a:lvl8pPr>
            <a:lvl9pPr marL="4873548" indent="0">
              <a:buNone/>
              <a:defRPr sz="2099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1999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791" indent="-380746">
              <a:defRPr lang="en-US" sz="20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791" indent="-228447">
              <a:defRPr lang="en-US" sz="18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387" indent="-228447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6836" indent="-228447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</p:spTree>
    <p:extLst>
      <p:ext uri="{BB962C8B-B14F-4D97-AF65-F5344CB8AC3E}">
        <p14:creationId xmlns:p14="http://schemas.microsoft.com/office/powerpoint/2010/main" val="644044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2" y="857250"/>
            <a:ext cx="12192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2" tIns="45702" rIns="45702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99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396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396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5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188">
              <a:defRPr/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188">
                <a:defRPr/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599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396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236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3508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412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325467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2" tIns="45702" rIns="45702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4" y="1447802"/>
            <a:ext cx="11155093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199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55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280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81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2978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82738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3"/>
            <a:ext cx="11155093" cy="664797"/>
          </a:xfrm>
        </p:spPr>
        <p:txBody>
          <a:bodyPr/>
          <a:lstStyle>
            <a:lvl1pPr>
              <a:defRPr sz="4799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342732" indent="-34273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8340" indent="-28560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3950" indent="-28560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2438" indent="-228487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0926" indent="-228487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3599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91952324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3" y="3897448"/>
            <a:ext cx="12192000" cy="296055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76133" tIns="38067" rIns="76133" bIns="38067" anchor="ctr"/>
          <a:lstStyle/>
          <a:p>
            <a:pPr marL="0" marR="0" lvl="0" indent="0" algn="ctr" defTabSz="761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388" y="436418"/>
            <a:ext cx="11401220" cy="484748"/>
          </a:xfrm>
        </p:spPr>
        <p:txBody>
          <a:bodyPr/>
          <a:lstStyle>
            <a:lvl1pPr algn="l" defTabSz="9136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98" b="0" kern="1200" cap="none" spc="0" baseline="0" dirty="0">
                <a:ln w="3175">
                  <a:noFill/>
                </a:ln>
                <a:solidFill>
                  <a:schemeClr val="tx2">
                    <a:alpha val="99000"/>
                  </a:schemeClr>
                </a:soli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2386" y="1198570"/>
            <a:ext cx="11401219" cy="19882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0632" indent="-380632">
              <a:buFont typeface="Arial" pitchFamily="34" charset="0"/>
              <a:buChar char="•"/>
              <a:defRPr lang="en-US" dirty="0" smtClean="0"/>
            </a:lvl1pPr>
            <a:lvl2pPr marL="660820" indent="-274901">
              <a:defRPr lang="en-US" baseline="0" dirty="0" smtClean="0"/>
            </a:lvl2pPr>
            <a:lvl3pPr>
              <a:defRPr lang="en-US" baseline="0" dirty="0" smtClean="0"/>
            </a:lvl3pPr>
            <a:lvl4pPr>
              <a:defRPr lang="en-US" baseline="0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8460566" y="6521470"/>
            <a:ext cx="3246370" cy="21025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96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Copyright© 2012 Microsoft Corporation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529190" y="6521470"/>
            <a:ext cx="1133324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/>
          <a:p>
            <a:pPr marL="0" marR="0" lvl="0" indent="0" algn="l" defTabSz="9141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NDA Disclosure Only</a:t>
            </a:r>
          </a:p>
        </p:txBody>
      </p:sp>
    </p:spTree>
    <p:extLst>
      <p:ext uri="{BB962C8B-B14F-4D97-AF65-F5344CB8AC3E}">
        <p14:creationId xmlns:p14="http://schemas.microsoft.com/office/powerpoint/2010/main" val="288755259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32269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8914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duca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986061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69239" y="291069"/>
            <a:ext cx="3585699" cy="672414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1961">
                <a:latin typeface="+mn-lt"/>
              </a:defRPr>
            </a:lvl1pPr>
            <a:lvl2pPr marL="336145" indent="0">
              <a:buNone/>
              <a:defRPr sz="2353">
                <a:latin typeface="+mn-lt"/>
              </a:defRPr>
            </a:lvl2pPr>
            <a:lvl3pPr marL="560241" indent="0">
              <a:buNone/>
              <a:defRPr sz="2353">
                <a:latin typeface="+mn-lt"/>
              </a:defRPr>
            </a:lvl3pPr>
            <a:lvl4pPr marL="784338" indent="0">
              <a:buNone/>
              <a:defRPr sz="2353">
                <a:latin typeface="+mn-lt"/>
              </a:defRPr>
            </a:lvl4pPr>
            <a:lvl5pPr marL="1008435" indent="0">
              <a:buNone/>
              <a:defRPr sz="2353">
                <a:latin typeface="+mn-lt"/>
              </a:defRPr>
            </a:lvl5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2699677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Green">
    <p:bg>
      <p:bgPr>
        <a:solidFill>
          <a:srgbClr val="007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2"/>
            <a:ext cx="10240454" cy="997196"/>
          </a:xfrm>
          <a:prstGeom prst="rect">
            <a:avLst/>
          </a:prstGeom>
        </p:spPr>
        <p:txBody>
          <a:bodyPr anchor="b" anchorCtr="0"/>
          <a:lstStyle>
            <a:lvl1pPr>
              <a:defRPr sz="7196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5"/>
            <a:ext cx="10240454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085" y="6102166"/>
            <a:ext cx="2159891" cy="7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73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7112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3604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5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188">
              <a:defRPr/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188">
                <a:defRPr/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24557" y="7004435"/>
            <a:ext cx="3979280" cy="1783321"/>
            <a:chOff x="593756" y="1686411"/>
            <a:chExt cx="10985862" cy="2734917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593756" y="3159398"/>
              <a:ext cx="2682247" cy="12619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txBody>
            <a:bodyPr wrap="square" lIns="182880" tIns="91440" rIns="91440" bIns="91440" rtlCol="0" anchor="ctr">
              <a:noAutofit/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3347432" y="3159398"/>
              <a:ext cx="2712734" cy="1261930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</p:spPr>
          <p:txBody>
            <a:bodyPr wrap="square" lIns="182880" tIns="91440" rIns="91440" bIns="91440" rtlCol="0" anchor="ctr">
              <a:noAutofit/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131600" y="3159398"/>
              <a:ext cx="2687715" cy="1261930"/>
            </a:xfrm>
            <a:prstGeom prst="rect">
              <a:avLst/>
            </a:prstGeom>
            <a:solidFill>
              <a:srgbClr val="FF4F11"/>
            </a:solidFill>
            <a:ln>
              <a:noFill/>
              <a:headEnd type="none" w="med" len="med"/>
              <a:tailEnd type="none" w="med" len="med"/>
            </a:ln>
          </p:spPr>
          <p:txBody>
            <a:bodyPr wrap="square" lIns="182880" tIns="91440" rIns="91440" bIns="91440" rtlCol="0" anchor="ctr">
              <a:noAutofit/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8891323" y="3159398"/>
              <a:ext cx="2688295" cy="1261930"/>
            </a:xfrm>
            <a:prstGeom prst="rect">
              <a:avLst/>
            </a:prstGeom>
            <a:solidFill>
              <a:srgbClr val="008272"/>
            </a:solidFill>
            <a:ln>
              <a:noFill/>
              <a:headEnd type="none" w="med" len="med"/>
              <a:tailEnd type="none" w="med" len="med"/>
            </a:ln>
          </p:spPr>
          <p:txBody>
            <a:bodyPr wrap="square" lIns="182880" tIns="91440" rIns="91440" bIns="91440" rtlCol="0" anchor="ctr">
              <a:noAutofit/>
            </a:bodyPr>
            <a:lstStyle/>
            <a:p>
              <a:pPr marL="0" marR="0" lvl="0" indent="0" algn="l" defTabSz="91418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93756" y="1686411"/>
              <a:ext cx="2675945" cy="1472988"/>
            </a:xfrm>
            <a:prstGeom prst="rect">
              <a:avLst/>
            </a:prstGeom>
            <a:solidFill>
              <a:schemeClr val="tx2"/>
            </a:solidFill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43430" tIns="89640" rIns="143430" bIns="896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23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347432" y="1686411"/>
              <a:ext cx="2702467" cy="1472988"/>
            </a:xfrm>
            <a:prstGeom prst="rect">
              <a:avLst/>
            </a:prstGeom>
            <a:solidFill>
              <a:srgbClr val="68217A"/>
            </a:solidFill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43430" tIns="89640" rIns="143430" bIns="896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23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131600" y="1686411"/>
              <a:ext cx="2688295" cy="1472987"/>
            </a:xfrm>
            <a:prstGeom prst="rect">
              <a:avLst/>
            </a:prstGeom>
            <a:solidFill>
              <a:srgbClr val="DC3C00"/>
            </a:solidFill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43430" tIns="89640" rIns="143430" bIns="896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23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8891323" y="1686411"/>
              <a:ext cx="2688295" cy="1472988"/>
            </a:xfrm>
            <a:prstGeom prst="rect">
              <a:avLst/>
            </a:prstGeom>
            <a:solidFill>
              <a:srgbClr val="004C43"/>
            </a:solidFill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43430" tIns="89640" rIns="143430" bIns="896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23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849147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-color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66529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13869">
                      <a:schemeClr val="tx2"/>
                    </a:gs>
                    <a:gs pos="42000">
                      <a:schemeClr val="tx2"/>
                    </a:gs>
                  </a:gsLst>
                  <a:lin ang="5400000" scaled="0"/>
                </a:gradFill>
              </a:defRPr>
            </a:lvl1pPr>
            <a:lvl3pPr>
              <a:defRPr sz="2352"/>
            </a:lvl3pPr>
            <a:lvl4pPr>
              <a:defRPr sz="1960"/>
            </a:lvl4pPr>
            <a:lvl5pPr>
              <a:defRPr sz="19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06728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69239" y="1190735"/>
            <a:ext cx="11653523" cy="5376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367167" y="6437243"/>
            <a:ext cx="555596" cy="1344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367">
              <a:defRPr/>
            </a:pPr>
            <a:fld id="{27258FFF-F925-446B-8502-81C933981705}" type="slidenum">
              <a:rPr lang="en-US" sz="1765" smtClean="0">
                <a:solidFill>
                  <a:srgbClr val="000000"/>
                </a:solidFill>
              </a:rPr>
              <a:pPr defTabSz="914367">
                <a:defRPr/>
              </a:pPr>
              <a:t>‹#›</a:t>
            </a:fld>
            <a:endParaRPr lang="en-US" sz="176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5060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Educa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986061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69239" y="291069"/>
            <a:ext cx="3585699" cy="672414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1961">
                <a:latin typeface="+mn-lt"/>
              </a:defRPr>
            </a:lvl1pPr>
            <a:lvl2pPr marL="336145" indent="0">
              <a:buNone/>
              <a:defRPr sz="2353">
                <a:latin typeface="+mn-lt"/>
              </a:defRPr>
            </a:lvl2pPr>
            <a:lvl3pPr marL="560241" indent="0">
              <a:buNone/>
              <a:defRPr sz="2353">
                <a:latin typeface="+mn-lt"/>
              </a:defRPr>
            </a:lvl3pPr>
            <a:lvl4pPr marL="784338" indent="0">
              <a:buNone/>
              <a:defRPr sz="2353">
                <a:latin typeface="+mn-lt"/>
              </a:defRPr>
            </a:lvl4pPr>
            <a:lvl5pPr marL="1008435" indent="0">
              <a:buNone/>
              <a:defRPr sz="2353">
                <a:latin typeface="+mn-lt"/>
              </a:defRPr>
            </a:lvl5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4215974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1" y="1026355"/>
            <a:ext cx="11151917" cy="5687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5"/>
              </a:spcBef>
              <a:buNone/>
              <a:defRPr sz="2799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1320" indent="0">
              <a:buNone/>
              <a:defRPr sz="14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56305" indent="0">
              <a:buNone/>
              <a:defRPr sz="14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92380" indent="0">
              <a:buNone/>
              <a:defRPr sz="14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336" y="6608199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950">
              <a:defRPr/>
            </a:pPr>
            <a:fld id="{FA4A93B8-B23A-4F35-A6A2-2F1F9227CD90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950">
                <a:defRPr/>
              </a:pPr>
              <a:t>‹#›</a:t>
            </a:fld>
            <a:endParaRPr lang="en-US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 bwMode="black">
          <a:xfrm>
            <a:off x="3661271" y="4749217"/>
            <a:ext cx="274320" cy="276252"/>
            <a:chOff x="741363" y="4105804"/>
            <a:chExt cx="700088" cy="698500"/>
          </a:xfrm>
          <a:solidFill>
            <a:srgbClr val="FFFFFF"/>
          </a:solidFill>
        </p:grpSpPr>
        <p:sp>
          <p:nvSpPr>
            <p:cNvPr id="13" name="Freeform 34"/>
            <p:cNvSpPr>
              <a:spLocks noEditPoints="1"/>
            </p:cNvSpPr>
            <p:nvPr/>
          </p:nvSpPr>
          <p:spPr bwMode="black">
            <a:xfrm>
              <a:off x="741363" y="4105804"/>
              <a:ext cx="700088" cy="698500"/>
            </a:xfrm>
            <a:custGeom>
              <a:avLst/>
              <a:gdLst>
                <a:gd name="T0" fmla="*/ 333 w 394"/>
                <a:gd name="T1" fmla="*/ 0 h 393"/>
                <a:gd name="T2" fmla="*/ 61 w 394"/>
                <a:gd name="T3" fmla="*/ 0 h 393"/>
                <a:gd name="T4" fmla="*/ 0 w 394"/>
                <a:gd name="T5" fmla="*/ 60 h 393"/>
                <a:gd name="T6" fmla="*/ 0 w 394"/>
                <a:gd name="T7" fmla="*/ 333 h 393"/>
                <a:gd name="T8" fmla="*/ 61 w 394"/>
                <a:gd name="T9" fmla="*/ 393 h 393"/>
                <a:gd name="T10" fmla="*/ 333 w 394"/>
                <a:gd name="T11" fmla="*/ 393 h 393"/>
                <a:gd name="T12" fmla="*/ 394 w 394"/>
                <a:gd name="T13" fmla="*/ 333 h 393"/>
                <a:gd name="T14" fmla="*/ 394 w 394"/>
                <a:gd name="T15" fmla="*/ 60 h 393"/>
                <a:gd name="T16" fmla="*/ 333 w 394"/>
                <a:gd name="T17" fmla="*/ 0 h 393"/>
                <a:gd name="T18" fmla="*/ 376 w 394"/>
                <a:gd name="T19" fmla="*/ 333 h 393"/>
                <a:gd name="T20" fmla="*/ 333 w 394"/>
                <a:gd name="T21" fmla="*/ 376 h 393"/>
                <a:gd name="T22" fmla="*/ 61 w 394"/>
                <a:gd name="T23" fmla="*/ 376 h 393"/>
                <a:gd name="T24" fmla="*/ 18 w 394"/>
                <a:gd name="T25" fmla="*/ 333 h 393"/>
                <a:gd name="T26" fmla="*/ 18 w 394"/>
                <a:gd name="T27" fmla="*/ 60 h 393"/>
                <a:gd name="T28" fmla="*/ 61 w 394"/>
                <a:gd name="T29" fmla="*/ 17 h 393"/>
                <a:gd name="T30" fmla="*/ 333 w 394"/>
                <a:gd name="T31" fmla="*/ 17 h 393"/>
                <a:gd name="T32" fmla="*/ 376 w 394"/>
                <a:gd name="T33" fmla="*/ 60 h 393"/>
                <a:gd name="T34" fmla="*/ 376 w 394"/>
                <a:gd name="T35" fmla="*/ 33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393">
                  <a:moveTo>
                    <a:pt x="33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66"/>
                    <a:pt x="28" y="393"/>
                    <a:pt x="61" y="393"/>
                  </a:cubicBezTo>
                  <a:cubicBezTo>
                    <a:pt x="333" y="393"/>
                    <a:pt x="333" y="393"/>
                    <a:pt x="333" y="393"/>
                  </a:cubicBezTo>
                  <a:cubicBezTo>
                    <a:pt x="366" y="393"/>
                    <a:pt x="394" y="366"/>
                    <a:pt x="394" y="333"/>
                  </a:cubicBezTo>
                  <a:cubicBezTo>
                    <a:pt x="394" y="60"/>
                    <a:pt x="394" y="60"/>
                    <a:pt x="394" y="60"/>
                  </a:cubicBezTo>
                  <a:cubicBezTo>
                    <a:pt x="394" y="27"/>
                    <a:pt x="366" y="0"/>
                    <a:pt x="333" y="0"/>
                  </a:cubicBezTo>
                  <a:close/>
                  <a:moveTo>
                    <a:pt x="376" y="333"/>
                  </a:moveTo>
                  <a:cubicBezTo>
                    <a:pt x="376" y="356"/>
                    <a:pt x="357" y="376"/>
                    <a:pt x="333" y="376"/>
                  </a:cubicBezTo>
                  <a:cubicBezTo>
                    <a:pt x="61" y="376"/>
                    <a:pt x="61" y="376"/>
                    <a:pt x="61" y="376"/>
                  </a:cubicBezTo>
                  <a:cubicBezTo>
                    <a:pt x="37" y="376"/>
                    <a:pt x="18" y="356"/>
                    <a:pt x="18" y="333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37"/>
                    <a:pt x="37" y="17"/>
                    <a:pt x="61" y="17"/>
                  </a:cubicBezTo>
                  <a:cubicBezTo>
                    <a:pt x="333" y="17"/>
                    <a:pt x="333" y="17"/>
                    <a:pt x="333" y="17"/>
                  </a:cubicBezTo>
                  <a:cubicBezTo>
                    <a:pt x="357" y="17"/>
                    <a:pt x="376" y="37"/>
                    <a:pt x="376" y="60"/>
                  </a:cubicBezTo>
                  <a:lnTo>
                    <a:pt x="376" y="3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" name="Freeform 35"/>
            <p:cNvSpPr>
              <a:spLocks noChangeAspect="1" noEditPoints="1"/>
            </p:cNvSpPr>
            <p:nvPr/>
          </p:nvSpPr>
          <p:spPr bwMode="black">
            <a:xfrm>
              <a:off x="803276" y="4166128"/>
              <a:ext cx="576262" cy="576264"/>
            </a:xfrm>
            <a:custGeom>
              <a:avLst/>
              <a:gdLst>
                <a:gd name="T0" fmla="*/ 298 w 324"/>
                <a:gd name="T1" fmla="*/ 0 h 324"/>
                <a:gd name="T2" fmla="*/ 26 w 324"/>
                <a:gd name="T3" fmla="*/ 0 h 324"/>
                <a:gd name="T4" fmla="*/ 0 w 324"/>
                <a:gd name="T5" fmla="*/ 26 h 324"/>
                <a:gd name="T6" fmla="*/ 0 w 324"/>
                <a:gd name="T7" fmla="*/ 299 h 324"/>
                <a:gd name="T8" fmla="*/ 26 w 324"/>
                <a:gd name="T9" fmla="*/ 324 h 324"/>
                <a:gd name="T10" fmla="*/ 298 w 324"/>
                <a:gd name="T11" fmla="*/ 324 h 324"/>
                <a:gd name="T12" fmla="*/ 324 w 324"/>
                <a:gd name="T13" fmla="*/ 299 h 324"/>
                <a:gd name="T14" fmla="*/ 324 w 324"/>
                <a:gd name="T15" fmla="*/ 26 h 324"/>
                <a:gd name="T16" fmla="*/ 298 w 324"/>
                <a:gd name="T17" fmla="*/ 0 h 324"/>
                <a:gd name="T18" fmla="*/ 233 w 324"/>
                <a:gd name="T19" fmla="*/ 125 h 324"/>
                <a:gd name="T20" fmla="*/ 229 w 324"/>
                <a:gd name="T21" fmla="*/ 161 h 324"/>
                <a:gd name="T22" fmla="*/ 209 w 324"/>
                <a:gd name="T23" fmla="*/ 201 h 324"/>
                <a:gd name="T24" fmla="*/ 201 w 324"/>
                <a:gd name="T25" fmla="*/ 201 h 324"/>
                <a:gd name="T26" fmla="*/ 201 w 324"/>
                <a:gd name="T27" fmla="*/ 208 h 324"/>
                <a:gd name="T28" fmla="*/ 233 w 324"/>
                <a:gd name="T29" fmla="*/ 208 h 324"/>
                <a:gd name="T30" fmla="*/ 229 w 324"/>
                <a:gd name="T31" fmla="*/ 244 h 324"/>
                <a:gd name="T32" fmla="*/ 209 w 324"/>
                <a:gd name="T33" fmla="*/ 284 h 324"/>
                <a:gd name="T34" fmla="*/ 201 w 324"/>
                <a:gd name="T35" fmla="*/ 284 h 324"/>
                <a:gd name="T36" fmla="*/ 201 w 324"/>
                <a:gd name="T37" fmla="*/ 287 h 324"/>
                <a:gd name="T38" fmla="*/ 182 w 324"/>
                <a:gd name="T39" fmla="*/ 296 h 324"/>
                <a:gd name="T40" fmla="*/ 137 w 324"/>
                <a:gd name="T41" fmla="*/ 296 h 324"/>
                <a:gd name="T42" fmla="*/ 118 w 324"/>
                <a:gd name="T43" fmla="*/ 287 h 324"/>
                <a:gd name="T44" fmla="*/ 118 w 324"/>
                <a:gd name="T45" fmla="*/ 284 h 324"/>
                <a:gd name="T46" fmla="*/ 110 w 324"/>
                <a:gd name="T47" fmla="*/ 284 h 324"/>
                <a:gd name="T48" fmla="*/ 91 w 324"/>
                <a:gd name="T49" fmla="*/ 244 h 324"/>
                <a:gd name="T50" fmla="*/ 86 w 324"/>
                <a:gd name="T51" fmla="*/ 208 h 324"/>
                <a:gd name="T52" fmla="*/ 118 w 324"/>
                <a:gd name="T53" fmla="*/ 208 h 324"/>
                <a:gd name="T54" fmla="*/ 118 w 324"/>
                <a:gd name="T55" fmla="*/ 201 h 324"/>
                <a:gd name="T56" fmla="*/ 110 w 324"/>
                <a:gd name="T57" fmla="*/ 201 h 324"/>
                <a:gd name="T58" fmla="*/ 91 w 324"/>
                <a:gd name="T59" fmla="*/ 161 h 324"/>
                <a:gd name="T60" fmla="*/ 86 w 324"/>
                <a:gd name="T61" fmla="*/ 125 h 324"/>
                <a:gd name="T62" fmla="*/ 118 w 324"/>
                <a:gd name="T63" fmla="*/ 125 h 324"/>
                <a:gd name="T64" fmla="*/ 118 w 324"/>
                <a:gd name="T65" fmla="*/ 119 h 324"/>
                <a:gd name="T66" fmla="*/ 110 w 324"/>
                <a:gd name="T67" fmla="*/ 119 h 324"/>
                <a:gd name="T68" fmla="*/ 91 w 324"/>
                <a:gd name="T69" fmla="*/ 78 h 324"/>
                <a:gd name="T70" fmla="*/ 86 w 324"/>
                <a:gd name="T71" fmla="*/ 42 h 324"/>
                <a:gd name="T72" fmla="*/ 118 w 324"/>
                <a:gd name="T73" fmla="*/ 42 h 324"/>
                <a:gd name="T74" fmla="*/ 118 w 324"/>
                <a:gd name="T75" fmla="*/ 39 h 324"/>
                <a:gd name="T76" fmla="*/ 137 w 324"/>
                <a:gd name="T77" fmla="*/ 19 h 324"/>
                <a:gd name="T78" fmla="*/ 182 w 324"/>
                <a:gd name="T79" fmla="*/ 19 h 324"/>
                <a:gd name="T80" fmla="*/ 201 w 324"/>
                <a:gd name="T81" fmla="*/ 39 h 324"/>
                <a:gd name="T82" fmla="*/ 201 w 324"/>
                <a:gd name="T83" fmla="*/ 42 h 324"/>
                <a:gd name="T84" fmla="*/ 233 w 324"/>
                <a:gd name="T85" fmla="*/ 42 h 324"/>
                <a:gd name="T86" fmla="*/ 229 w 324"/>
                <a:gd name="T87" fmla="*/ 78 h 324"/>
                <a:gd name="T88" fmla="*/ 209 w 324"/>
                <a:gd name="T89" fmla="*/ 119 h 324"/>
                <a:gd name="T90" fmla="*/ 201 w 324"/>
                <a:gd name="T91" fmla="*/ 119 h 324"/>
                <a:gd name="T92" fmla="*/ 201 w 324"/>
                <a:gd name="T93" fmla="*/ 125 h 324"/>
                <a:gd name="T94" fmla="*/ 233 w 324"/>
                <a:gd name="T95" fmla="*/ 12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24">
                  <a:moveTo>
                    <a:pt x="29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3"/>
                    <a:pt x="12" y="324"/>
                    <a:pt x="26" y="324"/>
                  </a:cubicBezTo>
                  <a:cubicBezTo>
                    <a:pt x="298" y="324"/>
                    <a:pt x="298" y="324"/>
                    <a:pt x="298" y="324"/>
                  </a:cubicBezTo>
                  <a:cubicBezTo>
                    <a:pt x="312" y="324"/>
                    <a:pt x="324" y="313"/>
                    <a:pt x="324" y="299"/>
                  </a:cubicBezTo>
                  <a:cubicBezTo>
                    <a:pt x="324" y="26"/>
                    <a:pt x="324" y="26"/>
                    <a:pt x="324" y="26"/>
                  </a:cubicBezTo>
                  <a:cubicBezTo>
                    <a:pt x="324" y="12"/>
                    <a:pt x="312" y="0"/>
                    <a:pt x="298" y="0"/>
                  </a:cubicBezTo>
                  <a:close/>
                  <a:moveTo>
                    <a:pt x="233" y="125"/>
                  </a:moveTo>
                  <a:cubicBezTo>
                    <a:pt x="239" y="125"/>
                    <a:pt x="237" y="131"/>
                    <a:pt x="229" y="161"/>
                  </a:cubicBezTo>
                  <a:cubicBezTo>
                    <a:pt x="221" y="190"/>
                    <a:pt x="209" y="201"/>
                    <a:pt x="209" y="201"/>
                  </a:cubicBezTo>
                  <a:cubicBezTo>
                    <a:pt x="201" y="201"/>
                    <a:pt x="201" y="201"/>
                    <a:pt x="201" y="201"/>
                  </a:cubicBezTo>
                  <a:cubicBezTo>
                    <a:pt x="201" y="208"/>
                    <a:pt x="201" y="208"/>
                    <a:pt x="201" y="208"/>
                  </a:cubicBezTo>
                  <a:cubicBezTo>
                    <a:pt x="233" y="208"/>
                    <a:pt x="233" y="208"/>
                    <a:pt x="233" y="208"/>
                  </a:cubicBezTo>
                  <a:cubicBezTo>
                    <a:pt x="239" y="208"/>
                    <a:pt x="237" y="214"/>
                    <a:pt x="229" y="244"/>
                  </a:cubicBezTo>
                  <a:cubicBezTo>
                    <a:pt x="221" y="273"/>
                    <a:pt x="209" y="284"/>
                    <a:pt x="209" y="284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1" y="287"/>
                    <a:pt x="201" y="287"/>
                    <a:pt x="201" y="287"/>
                  </a:cubicBezTo>
                  <a:cubicBezTo>
                    <a:pt x="182" y="296"/>
                    <a:pt x="182" y="296"/>
                    <a:pt x="182" y="296"/>
                  </a:cubicBezTo>
                  <a:cubicBezTo>
                    <a:pt x="137" y="296"/>
                    <a:pt x="137" y="296"/>
                    <a:pt x="137" y="296"/>
                  </a:cubicBezTo>
                  <a:cubicBezTo>
                    <a:pt x="118" y="287"/>
                    <a:pt x="118" y="287"/>
                    <a:pt x="118" y="287"/>
                  </a:cubicBezTo>
                  <a:cubicBezTo>
                    <a:pt x="118" y="284"/>
                    <a:pt x="118" y="284"/>
                    <a:pt x="118" y="284"/>
                  </a:cubicBezTo>
                  <a:cubicBezTo>
                    <a:pt x="110" y="284"/>
                    <a:pt x="110" y="284"/>
                    <a:pt x="110" y="284"/>
                  </a:cubicBezTo>
                  <a:cubicBezTo>
                    <a:pt x="110" y="284"/>
                    <a:pt x="99" y="273"/>
                    <a:pt x="91" y="244"/>
                  </a:cubicBezTo>
                  <a:cubicBezTo>
                    <a:pt x="83" y="214"/>
                    <a:pt x="80" y="208"/>
                    <a:pt x="86" y="208"/>
                  </a:cubicBezTo>
                  <a:cubicBezTo>
                    <a:pt x="118" y="208"/>
                    <a:pt x="118" y="208"/>
                    <a:pt x="118" y="208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0" y="201"/>
                    <a:pt x="99" y="190"/>
                    <a:pt x="91" y="161"/>
                  </a:cubicBezTo>
                  <a:cubicBezTo>
                    <a:pt x="83" y="131"/>
                    <a:pt x="80" y="125"/>
                    <a:pt x="86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110" y="119"/>
                    <a:pt x="110" y="119"/>
                    <a:pt x="110" y="119"/>
                  </a:cubicBezTo>
                  <a:cubicBezTo>
                    <a:pt x="110" y="119"/>
                    <a:pt x="99" y="108"/>
                    <a:pt x="91" y="78"/>
                  </a:cubicBezTo>
                  <a:cubicBezTo>
                    <a:pt x="83" y="49"/>
                    <a:pt x="80" y="42"/>
                    <a:pt x="86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201" y="39"/>
                    <a:pt x="201" y="39"/>
                    <a:pt x="201" y="39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33" y="42"/>
                    <a:pt x="233" y="42"/>
                    <a:pt x="233" y="42"/>
                  </a:cubicBezTo>
                  <a:cubicBezTo>
                    <a:pt x="239" y="42"/>
                    <a:pt x="237" y="49"/>
                    <a:pt x="229" y="78"/>
                  </a:cubicBezTo>
                  <a:cubicBezTo>
                    <a:pt x="221" y="108"/>
                    <a:pt x="209" y="119"/>
                    <a:pt x="209" y="119"/>
                  </a:cubicBezTo>
                  <a:cubicBezTo>
                    <a:pt x="201" y="119"/>
                    <a:pt x="201" y="119"/>
                    <a:pt x="201" y="119"/>
                  </a:cubicBezTo>
                  <a:cubicBezTo>
                    <a:pt x="201" y="125"/>
                    <a:pt x="201" y="125"/>
                    <a:pt x="201" y="125"/>
                  </a:cubicBezTo>
                  <a:lnTo>
                    <a:pt x="233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" name="Oval 36"/>
            <p:cNvSpPr>
              <a:spLocks noChangeArrowheads="1"/>
            </p:cNvSpPr>
            <p:nvPr/>
          </p:nvSpPr>
          <p:spPr bwMode="black">
            <a:xfrm>
              <a:off x="1027113" y="4251854"/>
              <a:ext cx="119063" cy="1174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" name="Oval 37"/>
            <p:cNvSpPr>
              <a:spLocks noChangeArrowheads="1"/>
            </p:cNvSpPr>
            <p:nvPr/>
          </p:nvSpPr>
          <p:spPr bwMode="black">
            <a:xfrm>
              <a:off x="1027113" y="4399491"/>
              <a:ext cx="119063" cy="1190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" name="Oval 38"/>
            <p:cNvSpPr>
              <a:spLocks noChangeArrowheads="1"/>
            </p:cNvSpPr>
            <p:nvPr/>
          </p:nvSpPr>
          <p:spPr bwMode="black">
            <a:xfrm>
              <a:off x="1027113" y="4545541"/>
              <a:ext cx="119063" cy="1190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48" name="Content Placeholder 47"/>
          <p:cNvSpPr>
            <a:spLocks noGrp="1"/>
          </p:cNvSpPr>
          <p:nvPr userDrawn="1">
            <p:ph sz="quarter" idx="20" hasCustomPrompt="1"/>
          </p:nvPr>
        </p:nvSpPr>
        <p:spPr>
          <a:xfrm>
            <a:off x="326205" y="4614320"/>
            <a:ext cx="3017520" cy="513385"/>
          </a:xfrm>
        </p:spPr>
        <p:txBody>
          <a:bodyPr anchor="ctr"/>
          <a:lstStyle>
            <a:lvl1pPr marL="0" indent="0">
              <a:buFontTx/>
              <a:buNone/>
              <a:defRPr lang="en-US" sz="2399" kern="1200" spc="-71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lang="en-US" sz="1400" kern="1200" spc="-71" baseline="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244" indent="0">
              <a:buFontTx/>
              <a:buNone/>
              <a:defRPr sz="1400"/>
            </a:lvl3pPr>
            <a:lvl4pPr marL="177713" indent="0">
              <a:buFontTx/>
              <a:buNone/>
              <a:defRPr sz="1200"/>
            </a:lvl4pPr>
            <a:lvl5pPr marL="177713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Behavioral Changes</a:t>
            </a:r>
          </a:p>
        </p:txBody>
      </p:sp>
      <p:sp>
        <p:nvSpPr>
          <p:cNvPr id="49" name="Content Placeholder 47"/>
          <p:cNvSpPr>
            <a:spLocks noGrp="1"/>
          </p:cNvSpPr>
          <p:nvPr userDrawn="1">
            <p:ph sz="quarter" idx="21" hasCustomPrompt="1"/>
          </p:nvPr>
        </p:nvSpPr>
        <p:spPr>
          <a:xfrm>
            <a:off x="3560586" y="5107414"/>
            <a:ext cx="2743200" cy="1050220"/>
          </a:xfrm>
        </p:spPr>
        <p:txBody>
          <a:bodyPr tIns="45720" rIns="45720"/>
          <a:lstStyle>
            <a:lvl1pPr marL="171366" indent="-171366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 lang="en-US" sz="1100" kern="1200" spc="-71" baseline="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1100" kern="1200" spc="-71" baseline="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244" indent="0">
              <a:buFontTx/>
              <a:buNone/>
              <a:defRPr sz="1100">
                <a:latin typeface="+mj-lt"/>
              </a:defRPr>
            </a:lvl3pPr>
            <a:lvl4pPr marL="177713" indent="0">
              <a:buFontTx/>
              <a:buNone/>
              <a:defRPr sz="1100">
                <a:latin typeface="+mj-lt"/>
              </a:defRPr>
            </a:lvl4pPr>
            <a:lvl5pPr marL="177713" indent="0">
              <a:buFontTx/>
              <a:buNone/>
              <a:defRPr sz="1100">
                <a:latin typeface="+mj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Content Placeholder 47"/>
          <p:cNvSpPr>
            <a:spLocks noGrp="1"/>
          </p:cNvSpPr>
          <p:nvPr userDrawn="1">
            <p:ph sz="quarter" idx="22" hasCustomPrompt="1"/>
          </p:nvPr>
        </p:nvSpPr>
        <p:spPr>
          <a:xfrm>
            <a:off x="6391145" y="5107414"/>
            <a:ext cx="2743200" cy="1050220"/>
          </a:xfrm>
        </p:spPr>
        <p:txBody>
          <a:bodyPr tIns="45720" rIns="45720"/>
          <a:lstStyle>
            <a:lvl1pPr marL="171366" indent="-171366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  <a:defRPr lang="en-US" sz="1100" kern="1200" spc="-71" baseline="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1100" kern="1200" spc="-71" baseline="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244" indent="0">
              <a:buFontTx/>
              <a:buNone/>
              <a:defRPr sz="1100"/>
            </a:lvl3pPr>
            <a:lvl4pPr marL="177713" indent="0">
              <a:buFontTx/>
              <a:buNone/>
              <a:defRPr sz="1100"/>
            </a:lvl4pPr>
            <a:lvl5pPr marL="177713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Content Placeholder 47"/>
          <p:cNvSpPr>
            <a:spLocks noGrp="1"/>
          </p:cNvSpPr>
          <p:nvPr userDrawn="1">
            <p:ph sz="quarter" idx="23" hasCustomPrompt="1"/>
          </p:nvPr>
        </p:nvSpPr>
        <p:spPr>
          <a:xfrm>
            <a:off x="9221703" y="5107414"/>
            <a:ext cx="2743200" cy="1050220"/>
          </a:xfrm>
        </p:spPr>
        <p:txBody>
          <a:bodyPr tIns="45720" rIns="45720"/>
          <a:lstStyle>
            <a:lvl1pPr marL="171366" marR="0" indent="-171366" algn="l" defTabSz="912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 lang="en-US" sz="1100" kern="1200" spc="-71" baseline="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2573" rtl="0" eaLnBrk="1" fontAlgn="auto" latinLnBrk="0" hangingPunct="1">
              <a:spcAft>
                <a:spcPts val="0"/>
              </a:spcAft>
              <a:buFontTx/>
              <a:buNone/>
              <a:defRPr lang="en-US" sz="1100" kern="1200" spc="-71" baseline="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244" marR="0" indent="0" algn="l" defTabSz="912573" rtl="0" eaLnBrk="1" fontAlgn="auto" latinLnBrk="0" hangingPunct="1">
              <a:spcAft>
                <a:spcPts val="0"/>
              </a:spcAft>
              <a:buFontTx/>
              <a:buNone/>
              <a:defRPr lang="en-US" sz="1100" kern="1200" spc="-71" baseline="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77713" marR="0" indent="0" algn="l" defTabSz="912573" rtl="0" eaLnBrk="1" fontAlgn="auto" latinLnBrk="0" hangingPunct="1">
              <a:spcAft>
                <a:spcPts val="0"/>
              </a:spcAft>
              <a:buFontTx/>
              <a:buNone/>
              <a:defRPr lang="en-US" sz="1100" kern="1200" spc="-71" baseline="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77713" marR="0" indent="0" algn="l" defTabSz="912573" rtl="0" eaLnBrk="1" fontAlgn="auto" latinLnBrk="0" hangingPunct="1">
              <a:spcAft>
                <a:spcPts val="0"/>
              </a:spcAft>
              <a:buFontTx/>
              <a:buNone/>
              <a:defRPr lang="en-US" sz="1100" kern="1200" spc="-71" baseline="0" dirty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Content Placeholder 47"/>
          <p:cNvSpPr>
            <a:spLocks noGrp="1"/>
          </p:cNvSpPr>
          <p:nvPr userDrawn="1">
            <p:ph sz="quarter" idx="24" hasCustomPrompt="1"/>
          </p:nvPr>
        </p:nvSpPr>
        <p:spPr>
          <a:xfrm>
            <a:off x="326205" y="5085207"/>
            <a:ext cx="3017520" cy="1133269"/>
          </a:xfrm>
        </p:spPr>
        <p:txBody>
          <a:bodyPr tIns="4572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kern="1200" spc="-71" baseline="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1200" kern="1200" spc="-71" baseline="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44" indent="0">
              <a:buFontTx/>
              <a:buNone/>
              <a:defRPr sz="12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3pPr>
            <a:lvl4pPr marL="177713" indent="0">
              <a:buFontTx/>
              <a:buNone/>
              <a:defRPr sz="12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4pPr>
            <a:lvl5pPr marL="177713" indent="0">
              <a:buFontTx/>
              <a:buNone/>
              <a:defRPr sz="120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7" name="Group 56"/>
          <p:cNvGrpSpPr>
            <a:grpSpLocks noChangeAspect="1"/>
          </p:cNvGrpSpPr>
          <p:nvPr userDrawn="1"/>
        </p:nvGrpSpPr>
        <p:grpSpPr bwMode="black">
          <a:xfrm>
            <a:off x="6489696" y="4749217"/>
            <a:ext cx="274320" cy="276252"/>
            <a:chOff x="741363" y="4105804"/>
            <a:chExt cx="700088" cy="698500"/>
          </a:xfrm>
          <a:solidFill>
            <a:srgbClr val="FFFFFF"/>
          </a:solidFill>
        </p:grpSpPr>
        <p:sp>
          <p:nvSpPr>
            <p:cNvPr id="58" name="Freeform 34"/>
            <p:cNvSpPr>
              <a:spLocks noEditPoints="1"/>
            </p:cNvSpPr>
            <p:nvPr/>
          </p:nvSpPr>
          <p:spPr bwMode="black">
            <a:xfrm>
              <a:off x="741363" y="4105804"/>
              <a:ext cx="700088" cy="698500"/>
            </a:xfrm>
            <a:custGeom>
              <a:avLst/>
              <a:gdLst>
                <a:gd name="T0" fmla="*/ 333 w 394"/>
                <a:gd name="T1" fmla="*/ 0 h 393"/>
                <a:gd name="T2" fmla="*/ 61 w 394"/>
                <a:gd name="T3" fmla="*/ 0 h 393"/>
                <a:gd name="T4" fmla="*/ 0 w 394"/>
                <a:gd name="T5" fmla="*/ 60 h 393"/>
                <a:gd name="T6" fmla="*/ 0 w 394"/>
                <a:gd name="T7" fmla="*/ 333 h 393"/>
                <a:gd name="T8" fmla="*/ 61 w 394"/>
                <a:gd name="T9" fmla="*/ 393 h 393"/>
                <a:gd name="T10" fmla="*/ 333 w 394"/>
                <a:gd name="T11" fmla="*/ 393 h 393"/>
                <a:gd name="T12" fmla="*/ 394 w 394"/>
                <a:gd name="T13" fmla="*/ 333 h 393"/>
                <a:gd name="T14" fmla="*/ 394 w 394"/>
                <a:gd name="T15" fmla="*/ 60 h 393"/>
                <a:gd name="T16" fmla="*/ 333 w 394"/>
                <a:gd name="T17" fmla="*/ 0 h 393"/>
                <a:gd name="T18" fmla="*/ 376 w 394"/>
                <a:gd name="T19" fmla="*/ 333 h 393"/>
                <a:gd name="T20" fmla="*/ 333 w 394"/>
                <a:gd name="T21" fmla="*/ 376 h 393"/>
                <a:gd name="T22" fmla="*/ 61 w 394"/>
                <a:gd name="T23" fmla="*/ 376 h 393"/>
                <a:gd name="T24" fmla="*/ 18 w 394"/>
                <a:gd name="T25" fmla="*/ 333 h 393"/>
                <a:gd name="T26" fmla="*/ 18 w 394"/>
                <a:gd name="T27" fmla="*/ 60 h 393"/>
                <a:gd name="T28" fmla="*/ 61 w 394"/>
                <a:gd name="T29" fmla="*/ 17 h 393"/>
                <a:gd name="T30" fmla="*/ 333 w 394"/>
                <a:gd name="T31" fmla="*/ 17 h 393"/>
                <a:gd name="T32" fmla="*/ 376 w 394"/>
                <a:gd name="T33" fmla="*/ 60 h 393"/>
                <a:gd name="T34" fmla="*/ 376 w 394"/>
                <a:gd name="T35" fmla="*/ 33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393">
                  <a:moveTo>
                    <a:pt x="33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66"/>
                    <a:pt x="28" y="393"/>
                    <a:pt x="61" y="393"/>
                  </a:cubicBezTo>
                  <a:cubicBezTo>
                    <a:pt x="333" y="393"/>
                    <a:pt x="333" y="393"/>
                    <a:pt x="333" y="393"/>
                  </a:cubicBezTo>
                  <a:cubicBezTo>
                    <a:pt x="366" y="393"/>
                    <a:pt x="394" y="366"/>
                    <a:pt x="394" y="333"/>
                  </a:cubicBezTo>
                  <a:cubicBezTo>
                    <a:pt x="394" y="60"/>
                    <a:pt x="394" y="60"/>
                    <a:pt x="394" y="60"/>
                  </a:cubicBezTo>
                  <a:cubicBezTo>
                    <a:pt x="394" y="27"/>
                    <a:pt x="366" y="0"/>
                    <a:pt x="333" y="0"/>
                  </a:cubicBezTo>
                  <a:close/>
                  <a:moveTo>
                    <a:pt x="376" y="333"/>
                  </a:moveTo>
                  <a:cubicBezTo>
                    <a:pt x="376" y="356"/>
                    <a:pt x="357" y="376"/>
                    <a:pt x="333" y="376"/>
                  </a:cubicBezTo>
                  <a:cubicBezTo>
                    <a:pt x="61" y="376"/>
                    <a:pt x="61" y="376"/>
                    <a:pt x="61" y="376"/>
                  </a:cubicBezTo>
                  <a:cubicBezTo>
                    <a:pt x="37" y="376"/>
                    <a:pt x="18" y="356"/>
                    <a:pt x="18" y="333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37"/>
                    <a:pt x="37" y="17"/>
                    <a:pt x="61" y="17"/>
                  </a:cubicBezTo>
                  <a:cubicBezTo>
                    <a:pt x="333" y="17"/>
                    <a:pt x="333" y="17"/>
                    <a:pt x="333" y="17"/>
                  </a:cubicBezTo>
                  <a:cubicBezTo>
                    <a:pt x="357" y="17"/>
                    <a:pt x="376" y="37"/>
                    <a:pt x="376" y="60"/>
                  </a:cubicBezTo>
                  <a:lnTo>
                    <a:pt x="376" y="3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Freeform 35"/>
            <p:cNvSpPr>
              <a:spLocks noChangeAspect="1" noEditPoints="1"/>
            </p:cNvSpPr>
            <p:nvPr/>
          </p:nvSpPr>
          <p:spPr bwMode="black">
            <a:xfrm>
              <a:off x="803276" y="4166128"/>
              <a:ext cx="576262" cy="576264"/>
            </a:xfrm>
            <a:custGeom>
              <a:avLst/>
              <a:gdLst>
                <a:gd name="T0" fmla="*/ 298 w 324"/>
                <a:gd name="T1" fmla="*/ 0 h 324"/>
                <a:gd name="T2" fmla="*/ 26 w 324"/>
                <a:gd name="T3" fmla="*/ 0 h 324"/>
                <a:gd name="T4" fmla="*/ 0 w 324"/>
                <a:gd name="T5" fmla="*/ 26 h 324"/>
                <a:gd name="T6" fmla="*/ 0 w 324"/>
                <a:gd name="T7" fmla="*/ 299 h 324"/>
                <a:gd name="T8" fmla="*/ 26 w 324"/>
                <a:gd name="T9" fmla="*/ 324 h 324"/>
                <a:gd name="T10" fmla="*/ 298 w 324"/>
                <a:gd name="T11" fmla="*/ 324 h 324"/>
                <a:gd name="T12" fmla="*/ 324 w 324"/>
                <a:gd name="T13" fmla="*/ 299 h 324"/>
                <a:gd name="T14" fmla="*/ 324 w 324"/>
                <a:gd name="T15" fmla="*/ 26 h 324"/>
                <a:gd name="T16" fmla="*/ 298 w 324"/>
                <a:gd name="T17" fmla="*/ 0 h 324"/>
                <a:gd name="T18" fmla="*/ 233 w 324"/>
                <a:gd name="T19" fmla="*/ 125 h 324"/>
                <a:gd name="T20" fmla="*/ 229 w 324"/>
                <a:gd name="T21" fmla="*/ 161 h 324"/>
                <a:gd name="T22" fmla="*/ 209 w 324"/>
                <a:gd name="T23" fmla="*/ 201 h 324"/>
                <a:gd name="T24" fmla="*/ 201 w 324"/>
                <a:gd name="T25" fmla="*/ 201 h 324"/>
                <a:gd name="T26" fmla="*/ 201 w 324"/>
                <a:gd name="T27" fmla="*/ 208 h 324"/>
                <a:gd name="T28" fmla="*/ 233 w 324"/>
                <a:gd name="T29" fmla="*/ 208 h 324"/>
                <a:gd name="T30" fmla="*/ 229 w 324"/>
                <a:gd name="T31" fmla="*/ 244 h 324"/>
                <a:gd name="T32" fmla="*/ 209 w 324"/>
                <a:gd name="T33" fmla="*/ 284 h 324"/>
                <a:gd name="T34" fmla="*/ 201 w 324"/>
                <a:gd name="T35" fmla="*/ 284 h 324"/>
                <a:gd name="T36" fmla="*/ 201 w 324"/>
                <a:gd name="T37" fmla="*/ 287 h 324"/>
                <a:gd name="T38" fmla="*/ 182 w 324"/>
                <a:gd name="T39" fmla="*/ 296 h 324"/>
                <a:gd name="T40" fmla="*/ 137 w 324"/>
                <a:gd name="T41" fmla="*/ 296 h 324"/>
                <a:gd name="T42" fmla="*/ 118 w 324"/>
                <a:gd name="T43" fmla="*/ 287 h 324"/>
                <a:gd name="T44" fmla="*/ 118 w 324"/>
                <a:gd name="T45" fmla="*/ 284 h 324"/>
                <a:gd name="T46" fmla="*/ 110 w 324"/>
                <a:gd name="T47" fmla="*/ 284 h 324"/>
                <a:gd name="T48" fmla="*/ 91 w 324"/>
                <a:gd name="T49" fmla="*/ 244 h 324"/>
                <a:gd name="T50" fmla="*/ 86 w 324"/>
                <a:gd name="T51" fmla="*/ 208 h 324"/>
                <a:gd name="T52" fmla="*/ 118 w 324"/>
                <a:gd name="T53" fmla="*/ 208 h 324"/>
                <a:gd name="T54" fmla="*/ 118 w 324"/>
                <a:gd name="T55" fmla="*/ 201 h 324"/>
                <a:gd name="T56" fmla="*/ 110 w 324"/>
                <a:gd name="T57" fmla="*/ 201 h 324"/>
                <a:gd name="T58" fmla="*/ 91 w 324"/>
                <a:gd name="T59" fmla="*/ 161 h 324"/>
                <a:gd name="T60" fmla="*/ 86 w 324"/>
                <a:gd name="T61" fmla="*/ 125 h 324"/>
                <a:gd name="T62" fmla="*/ 118 w 324"/>
                <a:gd name="T63" fmla="*/ 125 h 324"/>
                <a:gd name="T64" fmla="*/ 118 w 324"/>
                <a:gd name="T65" fmla="*/ 119 h 324"/>
                <a:gd name="T66" fmla="*/ 110 w 324"/>
                <a:gd name="T67" fmla="*/ 119 h 324"/>
                <a:gd name="T68" fmla="*/ 91 w 324"/>
                <a:gd name="T69" fmla="*/ 78 h 324"/>
                <a:gd name="T70" fmla="*/ 86 w 324"/>
                <a:gd name="T71" fmla="*/ 42 h 324"/>
                <a:gd name="T72" fmla="*/ 118 w 324"/>
                <a:gd name="T73" fmla="*/ 42 h 324"/>
                <a:gd name="T74" fmla="*/ 118 w 324"/>
                <a:gd name="T75" fmla="*/ 39 h 324"/>
                <a:gd name="T76" fmla="*/ 137 w 324"/>
                <a:gd name="T77" fmla="*/ 19 h 324"/>
                <a:gd name="T78" fmla="*/ 182 w 324"/>
                <a:gd name="T79" fmla="*/ 19 h 324"/>
                <a:gd name="T80" fmla="*/ 201 w 324"/>
                <a:gd name="T81" fmla="*/ 39 h 324"/>
                <a:gd name="T82" fmla="*/ 201 w 324"/>
                <a:gd name="T83" fmla="*/ 42 h 324"/>
                <a:gd name="T84" fmla="*/ 233 w 324"/>
                <a:gd name="T85" fmla="*/ 42 h 324"/>
                <a:gd name="T86" fmla="*/ 229 w 324"/>
                <a:gd name="T87" fmla="*/ 78 h 324"/>
                <a:gd name="T88" fmla="*/ 209 w 324"/>
                <a:gd name="T89" fmla="*/ 119 h 324"/>
                <a:gd name="T90" fmla="*/ 201 w 324"/>
                <a:gd name="T91" fmla="*/ 119 h 324"/>
                <a:gd name="T92" fmla="*/ 201 w 324"/>
                <a:gd name="T93" fmla="*/ 125 h 324"/>
                <a:gd name="T94" fmla="*/ 233 w 324"/>
                <a:gd name="T95" fmla="*/ 12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24">
                  <a:moveTo>
                    <a:pt x="29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3"/>
                    <a:pt x="12" y="324"/>
                    <a:pt x="26" y="324"/>
                  </a:cubicBezTo>
                  <a:cubicBezTo>
                    <a:pt x="298" y="324"/>
                    <a:pt x="298" y="324"/>
                    <a:pt x="298" y="324"/>
                  </a:cubicBezTo>
                  <a:cubicBezTo>
                    <a:pt x="312" y="324"/>
                    <a:pt x="324" y="313"/>
                    <a:pt x="324" y="299"/>
                  </a:cubicBezTo>
                  <a:cubicBezTo>
                    <a:pt x="324" y="26"/>
                    <a:pt x="324" y="26"/>
                    <a:pt x="324" y="26"/>
                  </a:cubicBezTo>
                  <a:cubicBezTo>
                    <a:pt x="324" y="12"/>
                    <a:pt x="312" y="0"/>
                    <a:pt x="298" y="0"/>
                  </a:cubicBezTo>
                  <a:close/>
                  <a:moveTo>
                    <a:pt x="233" y="125"/>
                  </a:moveTo>
                  <a:cubicBezTo>
                    <a:pt x="239" y="125"/>
                    <a:pt x="237" y="131"/>
                    <a:pt x="229" y="161"/>
                  </a:cubicBezTo>
                  <a:cubicBezTo>
                    <a:pt x="221" y="190"/>
                    <a:pt x="209" y="201"/>
                    <a:pt x="209" y="201"/>
                  </a:cubicBezTo>
                  <a:cubicBezTo>
                    <a:pt x="201" y="201"/>
                    <a:pt x="201" y="201"/>
                    <a:pt x="201" y="201"/>
                  </a:cubicBezTo>
                  <a:cubicBezTo>
                    <a:pt x="201" y="208"/>
                    <a:pt x="201" y="208"/>
                    <a:pt x="201" y="208"/>
                  </a:cubicBezTo>
                  <a:cubicBezTo>
                    <a:pt x="233" y="208"/>
                    <a:pt x="233" y="208"/>
                    <a:pt x="233" y="208"/>
                  </a:cubicBezTo>
                  <a:cubicBezTo>
                    <a:pt x="239" y="208"/>
                    <a:pt x="237" y="214"/>
                    <a:pt x="229" y="244"/>
                  </a:cubicBezTo>
                  <a:cubicBezTo>
                    <a:pt x="221" y="273"/>
                    <a:pt x="209" y="284"/>
                    <a:pt x="209" y="284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1" y="287"/>
                    <a:pt x="201" y="287"/>
                    <a:pt x="201" y="287"/>
                  </a:cubicBezTo>
                  <a:cubicBezTo>
                    <a:pt x="182" y="296"/>
                    <a:pt x="182" y="296"/>
                    <a:pt x="182" y="296"/>
                  </a:cubicBezTo>
                  <a:cubicBezTo>
                    <a:pt x="137" y="296"/>
                    <a:pt x="137" y="296"/>
                    <a:pt x="137" y="296"/>
                  </a:cubicBezTo>
                  <a:cubicBezTo>
                    <a:pt x="118" y="287"/>
                    <a:pt x="118" y="287"/>
                    <a:pt x="118" y="287"/>
                  </a:cubicBezTo>
                  <a:cubicBezTo>
                    <a:pt x="118" y="284"/>
                    <a:pt x="118" y="284"/>
                    <a:pt x="118" y="284"/>
                  </a:cubicBezTo>
                  <a:cubicBezTo>
                    <a:pt x="110" y="284"/>
                    <a:pt x="110" y="284"/>
                    <a:pt x="110" y="284"/>
                  </a:cubicBezTo>
                  <a:cubicBezTo>
                    <a:pt x="110" y="284"/>
                    <a:pt x="99" y="273"/>
                    <a:pt x="91" y="244"/>
                  </a:cubicBezTo>
                  <a:cubicBezTo>
                    <a:pt x="83" y="214"/>
                    <a:pt x="80" y="208"/>
                    <a:pt x="86" y="208"/>
                  </a:cubicBezTo>
                  <a:cubicBezTo>
                    <a:pt x="118" y="208"/>
                    <a:pt x="118" y="208"/>
                    <a:pt x="118" y="208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0" y="201"/>
                    <a:pt x="99" y="190"/>
                    <a:pt x="91" y="161"/>
                  </a:cubicBezTo>
                  <a:cubicBezTo>
                    <a:pt x="83" y="131"/>
                    <a:pt x="80" y="125"/>
                    <a:pt x="86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110" y="119"/>
                    <a:pt x="110" y="119"/>
                    <a:pt x="110" y="119"/>
                  </a:cubicBezTo>
                  <a:cubicBezTo>
                    <a:pt x="110" y="119"/>
                    <a:pt x="99" y="108"/>
                    <a:pt x="91" y="78"/>
                  </a:cubicBezTo>
                  <a:cubicBezTo>
                    <a:pt x="83" y="49"/>
                    <a:pt x="80" y="42"/>
                    <a:pt x="86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201" y="39"/>
                    <a:pt x="201" y="39"/>
                    <a:pt x="201" y="39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33" y="42"/>
                    <a:pt x="233" y="42"/>
                    <a:pt x="233" y="42"/>
                  </a:cubicBezTo>
                  <a:cubicBezTo>
                    <a:pt x="239" y="42"/>
                    <a:pt x="237" y="49"/>
                    <a:pt x="229" y="78"/>
                  </a:cubicBezTo>
                  <a:cubicBezTo>
                    <a:pt x="221" y="108"/>
                    <a:pt x="209" y="119"/>
                    <a:pt x="209" y="119"/>
                  </a:cubicBezTo>
                  <a:cubicBezTo>
                    <a:pt x="201" y="119"/>
                    <a:pt x="201" y="119"/>
                    <a:pt x="201" y="119"/>
                  </a:cubicBezTo>
                  <a:cubicBezTo>
                    <a:pt x="201" y="125"/>
                    <a:pt x="201" y="125"/>
                    <a:pt x="201" y="125"/>
                  </a:cubicBezTo>
                  <a:lnTo>
                    <a:pt x="233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0" name="Oval 36"/>
            <p:cNvSpPr>
              <a:spLocks noChangeArrowheads="1"/>
            </p:cNvSpPr>
            <p:nvPr/>
          </p:nvSpPr>
          <p:spPr bwMode="black">
            <a:xfrm>
              <a:off x="1027113" y="4251854"/>
              <a:ext cx="119063" cy="1174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1" name="Oval 37"/>
            <p:cNvSpPr>
              <a:spLocks noChangeArrowheads="1"/>
            </p:cNvSpPr>
            <p:nvPr/>
          </p:nvSpPr>
          <p:spPr bwMode="black">
            <a:xfrm>
              <a:off x="1027113" y="4399491"/>
              <a:ext cx="119063" cy="1190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2" name="Oval 38"/>
            <p:cNvSpPr>
              <a:spLocks noChangeArrowheads="1"/>
            </p:cNvSpPr>
            <p:nvPr/>
          </p:nvSpPr>
          <p:spPr bwMode="black">
            <a:xfrm>
              <a:off x="1027113" y="4545541"/>
              <a:ext cx="119063" cy="1190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63" name="Group 62"/>
          <p:cNvGrpSpPr>
            <a:grpSpLocks noChangeAspect="1"/>
          </p:cNvGrpSpPr>
          <p:nvPr userDrawn="1"/>
        </p:nvGrpSpPr>
        <p:grpSpPr bwMode="black">
          <a:xfrm>
            <a:off x="9315446" y="4749217"/>
            <a:ext cx="274320" cy="276252"/>
            <a:chOff x="741363" y="4105804"/>
            <a:chExt cx="700088" cy="698500"/>
          </a:xfrm>
          <a:solidFill>
            <a:srgbClr val="FFFFFF"/>
          </a:solidFill>
        </p:grpSpPr>
        <p:sp>
          <p:nvSpPr>
            <p:cNvPr id="64" name="Freeform 34"/>
            <p:cNvSpPr>
              <a:spLocks noEditPoints="1"/>
            </p:cNvSpPr>
            <p:nvPr/>
          </p:nvSpPr>
          <p:spPr bwMode="black">
            <a:xfrm>
              <a:off x="741363" y="4105804"/>
              <a:ext cx="700088" cy="698500"/>
            </a:xfrm>
            <a:custGeom>
              <a:avLst/>
              <a:gdLst>
                <a:gd name="T0" fmla="*/ 333 w 394"/>
                <a:gd name="T1" fmla="*/ 0 h 393"/>
                <a:gd name="T2" fmla="*/ 61 w 394"/>
                <a:gd name="T3" fmla="*/ 0 h 393"/>
                <a:gd name="T4" fmla="*/ 0 w 394"/>
                <a:gd name="T5" fmla="*/ 60 h 393"/>
                <a:gd name="T6" fmla="*/ 0 w 394"/>
                <a:gd name="T7" fmla="*/ 333 h 393"/>
                <a:gd name="T8" fmla="*/ 61 w 394"/>
                <a:gd name="T9" fmla="*/ 393 h 393"/>
                <a:gd name="T10" fmla="*/ 333 w 394"/>
                <a:gd name="T11" fmla="*/ 393 h 393"/>
                <a:gd name="T12" fmla="*/ 394 w 394"/>
                <a:gd name="T13" fmla="*/ 333 h 393"/>
                <a:gd name="T14" fmla="*/ 394 w 394"/>
                <a:gd name="T15" fmla="*/ 60 h 393"/>
                <a:gd name="T16" fmla="*/ 333 w 394"/>
                <a:gd name="T17" fmla="*/ 0 h 393"/>
                <a:gd name="T18" fmla="*/ 376 w 394"/>
                <a:gd name="T19" fmla="*/ 333 h 393"/>
                <a:gd name="T20" fmla="*/ 333 w 394"/>
                <a:gd name="T21" fmla="*/ 376 h 393"/>
                <a:gd name="T22" fmla="*/ 61 w 394"/>
                <a:gd name="T23" fmla="*/ 376 h 393"/>
                <a:gd name="T24" fmla="*/ 18 w 394"/>
                <a:gd name="T25" fmla="*/ 333 h 393"/>
                <a:gd name="T26" fmla="*/ 18 w 394"/>
                <a:gd name="T27" fmla="*/ 60 h 393"/>
                <a:gd name="T28" fmla="*/ 61 w 394"/>
                <a:gd name="T29" fmla="*/ 17 h 393"/>
                <a:gd name="T30" fmla="*/ 333 w 394"/>
                <a:gd name="T31" fmla="*/ 17 h 393"/>
                <a:gd name="T32" fmla="*/ 376 w 394"/>
                <a:gd name="T33" fmla="*/ 60 h 393"/>
                <a:gd name="T34" fmla="*/ 376 w 394"/>
                <a:gd name="T35" fmla="*/ 33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393">
                  <a:moveTo>
                    <a:pt x="33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66"/>
                    <a:pt x="28" y="393"/>
                    <a:pt x="61" y="393"/>
                  </a:cubicBezTo>
                  <a:cubicBezTo>
                    <a:pt x="333" y="393"/>
                    <a:pt x="333" y="393"/>
                    <a:pt x="333" y="393"/>
                  </a:cubicBezTo>
                  <a:cubicBezTo>
                    <a:pt x="366" y="393"/>
                    <a:pt x="394" y="366"/>
                    <a:pt x="394" y="333"/>
                  </a:cubicBezTo>
                  <a:cubicBezTo>
                    <a:pt x="394" y="60"/>
                    <a:pt x="394" y="60"/>
                    <a:pt x="394" y="60"/>
                  </a:cubicBezTo>
                  <a:cubicBezTo>
                    <a:pt x="394" y="27"/>
                    <a:pt x="366" y="0"/>
                    <a:pt x="333" y="0"/>
                  </a:cubicBezTo>
                  <a:close/>
                  <a:moveTo>
                    <a:pt x="376" y="333"/>
                  </a:moveTo>
                  <a:cubicBezTo>
                    <a:pt x="376" y="356"/>
                    <a:pt x="357" y="376"/>
                    <a:pt x="333" y="376"/>
                  </a:cubicBezTo>
                  <a:cubicBezTo>
                    <a:pt x="61" y="376"/>
                    <a:pt x="61" y="376"/>
                    <a:pt x="61" y="376"/>
                  </a:cubicBezTo>
                  <a:cubicBezTo>
                    <a:pt x="37" y="376"/>
                    <a:pt x="18" y="356"/>
                    <a:pt x="18" y="333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37"/>
                    <a:pt x="37" y="17"/>
                    <a:pt x="61" y="17"/>
                  </a:cubicBezTo>
                  <a:cubicBezTo>
                    <a:pt x="333" y="17"/>
                    <a:pt x="333" y="17"/>
                    <a:pt x="333" y="17"/>
                  </a:cubicBezTo>
                  <a:cubicBezTo>
                    <a:pt x="357" y="17"/>
                    <a:pt x="376" y="37"/>
                    <a:pt x="376" y="60"/>
                  </a:cubicBezTo>
                  <a:lnTo>
                    <a:pt x="376" y="3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5" name="Freeform 35"/>
            <p:cNvSpPr>
              <a:spLocks noChangeAspect="1" noEditPoints="1"/>
            </p:cNvSpPr>
            <p:nvPr/>
          </p:nvSpPr>
          <p:spPr bwMode="black">
            <a:xfrm>
              <a:off x="803276" y="4166128"/>
              <a:ext cx="576262" cy="576264"/>
            </a:xfrm>
            <a:custGeom>
              <a:avLst/>
              <a:gdLst>
                <a:gd name="T0" fmla="*/ 298 w 324"/>
                <a:gd name="T1" fmla="*/ 0 h 324"/>
                <a:gd name="T2" fmla="*/ 26 w 324"/>
                <a:gd name="T3" fmla="*/ 0 h 324"/>
                <a:gd name="T4" fmla="*/ 0 w 324"/>
                <a:gd name="T5" fmla="*/ 26 h 324"/>
                <a:gd name="T6" fmla="*/ 0 w 324"/>
                <a:gd name="T7" fmla="*/ 299 h 324"/>
                <a:gd name="T8" fmla="*/ 26 w 324"/>
                <a:gd name="T9" fmla="*/ 324 h 324"/>
                <a:gd name="T10" fmla="*/ 298 w 324"/>
                <a:gd name="T11" fmla="*/ 324 h 324"/>
                <a:gd name="T12" fmla="*/ 324 w 324"/>
                <a:gd name="T13" fmla="*/ 299 h 324"/>
                <a:gd name="T14" fmla="*/ 324 w 324"/>
                <a:gd name="T15" fmla="*/ 26 h 324"/>
                <a:gd name="T16" fmla="*/ 298 w 324"/>
                <a:gd name="T17" fmla="*/ 0 h 324"/>
                <a:gd name="T18" fmla="*/ 233 w 324"/>
                <a:gd name="T19" fmla="*/ 125 h 324"/>
                <a:gd name="T20" fmla="*/ 229 w 324"/>
                <a:gd name="T21" fmla="*/ 161 h 324"/>
                <a:gd name="T22" fmla="*/ 209 w 324"/>
                <a:gd name="T23" fmla="*/ 201 h 324"/>
                <a:gd name="T24" fmla="*/ 201 w 324"/>
                <a:gd name="T25" fmla="*/ 201 h 324"/>
                <a:gd name="T26" fmla="*/ 201 w 324"/>
                <a:gd name="T27" fmla="*/ 208 h 324"/>
                <a:gd name="T28" fmla="*/ 233 w 324"/>
                <a:gd name="T29" fmla="*/ 208 h 324"/>
                <a:gd name="T30" fmla="*/ 229 w 324"/>
                <a:gd name="T31" fmla="*/ 244 h 324"/>
                <a:gd name="T32" fmla="*/ 209 w 324"/>
                <a:gd name="T33" fmla="*/ 284 h 324"/>
                <a:gd name="T34" fmla="*/ 201 w 324"/>
                <a:gd name="T35" fmla="*/ 284 h 324"/>
                <a:gd name="T36" fmla="*/ 201 w 324"/>
                <a:gd name="T37" fmla="*/ 287 h 324"/>
                <a:gd name="T38" fmla="*/ 182 w 324"/>
                <a:gd name="T39" fmla="*/ 296 h 324"/>
                <a:gd name="T40" fmla="*/ 137 w 324"/>
                <a:gd name="T41" fmla="*/ 296 h 324"/>
                <a:gd name="T42" fmla="*/ 118 w 324"/>
                <a:gd name="T43" fmla="*/ 287 h 324"/>
                <a:gd name="T44" fmla="*/ 118 w 324"/>
                <a:gd name="T45" fmla="*/ 284 h 324"/>
                <a:gd name="T46" fmla="*/ 110 w 324"/>
                <a:gd name="T47" fmla="*/ 284 h 324"/>
                <a:gd name="T48" fmla="*/ 91 w 324"/>
                <a:gd name="T49" fmla="*/ 244 h 324"/>
                <a:gd name="T50" fmla="*/ 86 w 324"/>
                <a:gd name="T51" fmla="*/ 208 h 324"/>
                <a:gd name="T52" fmla="*/ 118 w 324"/>
                <a:gd name="T53" fmla="*/ 208 h 324"/>
                <a:gd name="T54" fmla="*/ 118 w 324"/>
                <a:gd name="T55" fmla="*/ 201 h 324"/>
                <a:gd name="T56" fmla="*/ 110 w 324"/>
                <a:gd name="T57" fmla="*/ 201 h 324"/>
                <a:gd name="T58" fmla="*/ 91 w 324"/>
                <a:gd name="T59" fmla="*/ 161 h 324"/>
                <a:gd name="T60" fmla="*/ 86 w 324"/>
                <a:gd name="T61" fmla="*/ 125 h 324"/>
                <a:gd name="T62" fmla="*/ 118 w 324"/>
                <a:gd name="T63" fmla="*/ 125 h 324"/>
                <a:gd name="T64" fmla="*/ 118 w 324"/>
                <a:gd name="T65" fmla="*/ 119 h 324"/>
                <a:gd name="T66" fmla="*/ 110 w 324"/>
                <a:gd name="T67" fmla="*/ 119 h 324"/>
                <a:gd name="T68" fmla="*/ 91 w 324"/>
                <a:gd name="T69" fmla="*/ 78 h 324"/>
                <a:gd name="T70" fmla="*/ 86 w 324"/>
                <a:gd name="T71" fmla="*/ 42 h 324"/>
                <a:gd name="T72" fmla="*/ 118 w 324"/>
                <a:gd name="T73" fmla="*/ 42 h 324"/>
                <a:gd name="T74" fmla="*/ 118 w 324"/>
                <a:gd name="T75" fmla="*/ 39 h 324"/>
                <a:gd name="T76" fmla="*/ 137 w 324"/>
                <a:gd name="T77" fmla="*/ 19 h 324"/>
                <a:gd name="T78" fmla="*/ 182 w 324"/>
                <a:gd name="T79" fmla="*/ 19 h 324"/>
                <a:gd name="T80" fmla="*/ 201 w 324"/>
                <a:gd name="T81" fmla="*/ 39 h 324"/>
                <a:gd name="T82" fmla="*/ 201 w 324"/>
                <a:gd name="T83" fmla="*/ 42 h 324"/>
                <a:gd name="T84" fmla="*/ 233 w 324"/>
                <a:gd name="T85" fmla="*/ 42 h 324"/>
                <a:gd name="T86" fmla="*/ 229 w 324"/>
                <a:gd name="T87" fmla="*/ 78 h 324"/>
                <a:gd name="T88" fmla="*/ 209 w 324"/>
                <a:gd name="T89" fmla="*/ 119 h 324"/>
                <a:gd name="T90" fmla="*/ 201 w 324"/>
                <a:gd name="T91" fmla="*/ 119 h 324"/>
                <a:gd name="T92" fmla="*/ 201 w 324"/>
                <a:gd name="T93" fmla="*/ 125 h 324"/>
                <a:gd name="T94" fmla="*/ 233 w 324"/>
                <a:gd name="T95" fmla="*/ 12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24">
                  <a:moveTo>
                    <a:pt x="29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3"/>
                    <a:pt x="12" y="324"/>
                    <a:pt x="26" y="324"/>
                  </a:cubicBezTo>
                  <a:cubicBezTo>
                    <a:pt x="298" y="324"/>
                    <a:pt x="298" y="324"/>
                    <a:pt x="298" y="324"/>
                  </a:cubicBezTo>
                  <a:cubicBezTo>
                    <a:pt x="312" y="324"/>
                    <a:pt x="324" y="313"/>
                    <a:pt x="324" y="299"/>
                  </a:cubicBezTo>
                  <a:cubicBezTo>
                    <a:pt x="324" y="26"/>
                    <a:pt x="324" y="26"/>
                    <a:pt x="324" y="26"/>
                  </a:cubicBezTo>
                  <a:cubicBezTo>
                    <a:pt x="324" y="12"/>
                    <a:pt x="312" y="0"/>
                    <a:pt x="298" y="0"/>
                  </a:cubicBezTo>
                  <a:close/>
                  <a:moveTo>
                    <a:pt x="233" y="125"/>
                  </a:moveTo>
                  <a:cubicBezTo>
                    <a:pt x="239" y="125"/>
                    <a:pt x="237" y="131"/>
                    <a:pt x="229" y="161"/>
                  </a:cubicBezTo>
                  <a:cubicBezTo>
                    <a:pt x="221" y="190"/>
                    <a:pt x="209" y="201"/>
                    <a:pt x="209" y="201"/>
                  </a:cubicBezTo>
                  <a:cubicBezTo>
                    <a:pt x="201" y="201"/>
                    <a:pt x="201" y="201"/>
                    <a:pt x="201" y="201"/>
                  </a:cubicBezTo>
                  <a:cubicBezTo>
                    <a:pt x="201" y="208"/>
                    <a:pt x="201" y="208"/>
                    <a:pt x="201" y="208"/>
                  </a:cubicBezTo>
                  <a:cubicBezTo>
                    <a:pt x="233" y="208"/>
                    <a:pt x="233" y="208"/>
                    <a:pt x="233" y="208"/>
                  </a:cubicBezTo>
                  <a:cubicBezTo>
                    <a:pt x="239" y="208"/>
                    <a:pt x="237" y="214"/>
                    <a:pt x="229" y="244"/>
                  </a:cubicBezTo>
                  <a:cubicBezTo>
                    <a:pt x="221" y="273"/>
                    <a:pt x="209" y="284"/>
                    <a:pt x="209" y="284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1" y="287"/>
                    <a:pt x="201" y="287"/>
                    <a:pt x="201" y="287"/>
                  </a:cubicBezTo>
                  <a:cubicBezTo>
                    <a:pt x="182" y="296"/>
                    <a:pt x="182" y="296"/>
                    <a:pt x="182" y="296"/>
                  </a:cubicBezTo>
                  <a:cubicBezTo>
                    <a:pt x="137" y="296"/>
                    <a:pt x="137" y="296"/>
                    <a:pt x="137" y="296"/>
                  </a:cubicBezTo>
                  <a:cubicBezTo>
                    <a:pt x="118" y="287"/>
                    <a:pt x="118" y="287"/>
                    <a:pt x="118" y="287"/>
                  </a:cubicBezTo>
                  <a:cubicBezTo>
                    <a:pt x="118" y="284"/>
                    <a:pt x="118" y="284"/>
                    <a:pt x="118" y="284"/>
                  </a:cubicBezTo>
                  <a:cubicBezTo>
                    <a:pt x="110" y="284"/>
                    <a:pt x="110" y="284"/>
                    <a:pt x="110" y="284"/>
                  </a:cubicBezTo>
                  <a:cubicBezTo>
                    <a:pt x="110" y="284"/>
                    <a:pt x="99" y="273"/>
                    <a:pt x="91" y="244"/>
                  </a:cubicBezTo>
                  <a:cubicBezTo>
                    <a:pt x="83" y="214"/>
                    <a:pt x="80" y="208"/>
                    <a:pt x="86" y="208"/>
                  </a:cubicBezTo>
                  <a:cubicBezTo>
                    <a:pt x="118" y="208"/>
                    <a:pt x="118" y="208"/>
                    <a:pt x="118" y="208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0" y="201"/>
                    <a:pt x="99" y="190"/>
                    <a:pt x="91" y="161"/>
                  </a:cubicBezTo>
                  <a:cubicBezTo>
                    <a:pt x="83" y="131"/>
                    <a:pt x="80" y="125"/>
                    <a:pt x="86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110" y="119"/>
                    <a:pt x="110" y="119"/>
                    <a:pt x="110" y="119"/>
                  </a:cubicBezTo>
                  <a:cubicBezTo>
                    <a:pt x="110" y="119"/>
                    <a:pt x="99" y="108"/>
                    <a:pt x="91" y="78"/>
                  </a:cubicBezTo>
                  <a:cubicBezTo>
                    <a:pt x="83" y="49"/>
                    <a:pt x="80" y="42"/>
                    <a:pt x="86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201" y="39"/>
                    <a:pt x="201" y="39"/>
                    <a:pt x="201" y="39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33" y="42"/>
                    <a:pt x="233" y="42"/>
                    <a:pt x="233" y="42"/>
                  </a:cubicBezTo>
                  <a:cubicBezTo>
                    <a:pt x="239" y="42"/>
                    <a:pt x="237" y="49"/>
                    <a:pt x="229" y="78"/>
                  </a:cubicBezTo>
                  <a:cubicBezTo>
                    <a:pt x="221" y="108"/>
                    <a:pt x="209" y="119"/>
                    <a:pt x="209" y="119"/>
                  </a:cubicBezTo>
                  <a:cubicBezTo>
                    <a:pt x="201" y="119"/>
                    <a:pt x="201" y="119"/>
                    <a:pt x="201" y="119"/>
                  </a:cubicBezTo>
                  <a:cubicBezTo>
                    <a:pt x="201" y="125"/>
                    <a:pt x="201" y="125"/>
                    <a:pt x="201" y="125"/>
                  </a:cubicBezTo>
                  <a:lnTo>
                    <a:pt x="233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6" name="Oval 36"/>
            <p:cNvSpPr>
              <a:spLocks noChangeArrowheads="1"/>
            </p:cNvSpPr>
            <p:nvPr/>
          </p:nvSpPr>
          <p:spPr bwMode="black">
            <a:xfrm>
              <a:off x="1027113" y="4251854"/>
              <a:ext cx="119063" cy="1174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7" name="Oval 37"/>
            <p:cNvSpPr>
              <a:spLocks noChangeArrowheads="1"/>
            </p:cNvSpPr>
            <p:nvPr/>
          </p:nvSpPr>
          <p:spPr bwMode="black">
            <a:xfrm>
              <a:off x="1027113" y="4399491"/>
              <a:ext cx="119063" cy="1190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8" name="Oval 38"/>
            <p:cNvSpPr>
              <a:spLocks noChangeArrowheads="1"/>
            </p:cNvSpPr>
            <p:nvPr/>
          </p:nvSpPr>
          <p:spPr bwMode="black">
            <a:xfrm>
              <a:off x="1027113" y="4545541"/>
              <a:ext cx="119063" cy="1190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87901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49" y="2109542"/>
            <a:ext cx="10240454" cy="997196"/>
          </a:xfrm>
        </p:spPr>
        <p:txBody>
          <a:bodyPr anchor="b" anchorCtr="0"/>
          <a:lstStyle>
            <a:lvl1pPr>
              <a:defRPr sz="7200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49" y="3425825"/>
            <a:ext cx="10240454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23048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8" y="2819604"/>
            <a:ext cx="11151917" cy="1218795"/>
          </a:xfrm>
        </p:spPr>
        <p:txBody>
          <a:bodyPr anchor="b" anchorCtr="0"/>
          <a:lstStyle>
            <a:lvl1pPr>
              <a:defRPr sz="88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1718596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1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kern="1200" spc="-7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9678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kern="1200" cap="none" spc="-4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4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600" spc="-1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4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1775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627390" y="6365522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ctr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30310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-312"/>
            <a:ext cx="6544213" cy="685862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61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291069"/>
            <a:ext cx="6274973" cy="3593275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6"/>
            <a:ext cx="6274974" cy="2689656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513135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775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32941976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2043636"/>
          </a:xfrm>
          <a:prstGeom prst="rect">
            <a:avLst/>
          </a:prstGeom>
        </p:spPr>
        <p:txBody>
          <a:bodyPr/>
          <a:lstStyle>
            <a:lvl1pPr marL="284163" indent="-284163">
              <a:buFont typeface="Wingdings" pitchFamily="2" charset="2"/>
              <a:buChar char=""/>
              <a:defRPr sz="4000"/>
            </a:lvl1pPr>
            <a:lvl2pPr marL="517525" indent="-233363">
              <a:buFont typeface="Wingdings" pitchFamily="2" charset="2"/>
              <a:buChar char=""/>
              <a:defRPr>
                <a:latin typeface="+mn-lt"/>
              </a:defRPr>
            </a:lvl2pPr>
            <a:lvl3pPr marL="741363" indent="-223838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4400" indent="-173038">
              <a:buFont typeface="Wingdings" pitchFamily="2" charset="2"/>
              <a:buChar char=""/>
              <a:defRPr>
                <a:latin typeface="+mn-lt"/>
              </a:defRPr>
            </a:lvl4pPr>
            <a:lvl5pPr marL="1087438" indent="-17303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814789" y="6475250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74797806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/>
            </a:lvl2pPr>
            <a:lvl3pPr marL="233363" indent="0">
              <a:buNone/>
              <a:defRPr sz="2000"/>
            </a:lvl3pPr>
            <a:lvl4pPr marL="457200" indent="0">
              <a:buNone/>
              <a:defRPr sz="2000"/>
            </a:lvl4pPr>
            <a:lvl5pPr marL="693738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4000" kern="1200" spc="-7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363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3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7388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51182113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4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363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4000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363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3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7388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9928614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6" y="1447801"/>
            <a:ext cx="5396365" cy="2351413"/>
          </a:xfrm>
        </p:spPr>
        <p:txBody>
          <a:bodyPr>
            <a:spAutoFit/>
          </a:bodyPr>
          <a:lstStyle>
            <a:lvl1pPr marL="292100" indent="-292100">
              <a:spcBef>
                <a:spcPts val="12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6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20700" indent="-228600">
              <a:defRPr sz="2000"/>
            </a:lvl2pPr>
            <a:lvl3pPr marL="685800" indent="-165100">
              <a:tabLst/>
              <a:defRPr sz="2000"/>
            </a:lvl3pPr>
            <a:lvl4pPr marL="863600" indent="-177800">
              <a:defRPr/>
            </a:lvl4pPr>
            <a:lvl5pPr marL="1028700" indent="-165100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3" y="1447801"/>
            <a:ext cx="5396365" cy="2720745"/>
          </a:xfrm>
        </p:spPr>
        <p:txBody>
          <a:bodyPr>
            <a:spAutoFit/>
          </a:bodyPr>
          <a:lstStyle>
            <a:lvl1pPr marL="339725" indent="-339725"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lang="en-US" sz="36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50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36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6500" indent="-342900">
              <a:defRPr lang="en-US" sz="20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2100" marR="0" lvl="0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marL="292100" marR="0" lvl="1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92100" marR="0" lvl="2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92100" marR="0" lvl="3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92100" marR="0" lvl="4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63511091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5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274377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5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</p:spTree>
    <p:extLst>
      <p:ext uri="{BB962C8B-B14F-4D97-AF65-F5344CB8AC3E}">
        <p14:creationId xmlns:p14="http://schemas.microsoft.com/office/powerpoint/2010/main" val="40135787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0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0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</p:spTree>
    <p:extLst>
      <p:ext uri="{BB962C8B-B14F-4D97-AF65-F5344CB8AC3E}">
        <p14:creationId xmlns:p14="http://schemas.microsoft.com/office/powerpoint/2010/main" val="30872915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0"/>
            <a:ext cx="598802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5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7520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5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</p:spTree>
    <p:extLst>
      <p:ext uri="{BB962C8B-B14F-4D97-AF65-F5344CB8AC3E}">
        <p14:creationId xmlns:p14="http://schemas.microsoft.com/office/powerpoint/2010/main" val="230993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-312"/>
            <a:ext cx="6544213" cy="6858623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61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6274973" cy="4484025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930914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0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0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insert photo.</a:t>
            </a:r>
          </a:p>
        </p:txBody>
      </p:sp>
    </p:spTree>
    <p:extLst>
      <p:ext uri="{BB962C8B-B14F-4D97-AF65-F5344CB8AC3E}">
        <p14:creationId xmlns:p14="http://schemas.microsoft.com/office/powerpoint/2010/main" val="12674559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1" y="857250"/>
            <a:ext cx="12192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4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1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8580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22933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058297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55940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3" y="1447801"/>
            <a:ext cx="11155093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72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3088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851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30288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806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1"/>
            <a:ext cx="11155093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8" y="1447799"/>
            <a:ext cx="11151917" cy="20436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8650" indent="-2857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400" indent="-2857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3000" indent="-22860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600" indent="-22860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7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3600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35105124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62914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/>
            <a:fld id="{3CA836FD-25B5-40A8-8A97-803253D5D4EE}" type="datetimeFigureOut">
              <a:rPr lang="en-US" smtClean="0">
                <a:solidFill>
                  <a:srgbClr val="000000"/>
                </a:solidFill>
              </a:rPr>
              <a:pPr defTabSz="914363"/>
              <a:t>6/4/2020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/>
            <a:fld id="{BA072F71-A31F-423B-BAE2-14B5D24C4843}" type="slidenum">
              <a:rPr lang="en-US" smtClean="0">
                <a:solidFill>
                  <a:srgbClr val="000000"/>
                </a:solidFill>
              </a:rPr>
              <a:pPr defTabSz="91436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273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1" y="1189178"/>
            <a:ext cx="11655840" cy="2018835"/>
          </a:xfrm>
        </p:spPr>
        <p:txBody>
          <a:bodyPr/>
          <a:lstStyle>
            <a:lvl1pPr marL="0" indent="0">
              <a:buNone/>
              <a:defRPr/>
            </a:lvl1pPr>
            <a:lvl2pPr marL="28004" indent="0">
              <a:buNone/>
              <a:defRPr sz="1960"/>
            </a:lvl2pPr>
            <a:lvl3pPr marL="219362" indent="0">
              <a:buNone/>
              <a:defRPr sz="1960"/>
            </a:lvl3pPr>
            <a:lvl4pPr marL="466728" indent="0">
              <a:buNone/>
              <a:defRPr sz="1764"/>
            </a:lvl4pPr>
            <a:lvl5pPr marL="724983" indent="0">
              <a:buNone/>
              <a:defRPr sz="176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80581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817" y="421586"/>
            <a:ext cx="11419416" cy="523220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dirty="0"/>
              <a:t>Layout for Title – Bulleted Content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855912"/>
            <a:ext cx="11241915" cy="400110"/>
          </a:xfr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18" y="1554617"/>
            <a:ext cx="11408833" cy="4323669"/>
          </a:xfrm>
        </p:spPr>
        <p:txBody>
          <a:bodyPr/>
          <a:lstStyle>
            <a:lvl1pPr marL="227013" indent="-227013">
              <a:buClr>
                <a:schemeClr val="accent1"/>
              </a:buClr>
              <a:defRPr sz="2000"/>
            </a:lvl1pPr>
            <a:lvl2pPr>
              <a:buClr>
                <a:srgbClr val="FF0000"/>
              </a:buClr>
              <a:buFont typeface="Arial" pitchFamily="34" charset="0"/>
              <a:buChar char="•"/>
              <a:defRPr sz="1800"/>
            </a:lvl2pPr>
            <a:lvl3pPr marL="739775" indent="-173038">
              <a:buClr>
                <a:srgbClr val="FF0000"/>
              </a:buClr>
              <a:buSzPct val="65000"/>
              <a:buFont typeface="Courier New" pitchFamily="49" charset="0"/>
              <a:buChar char="o"/>
              <a:defRPr sz="1800"/>
            </a:lvl3pPr>
            <a:lvl4pPr>
              <a:buClr>
                <a:srgbClr val="FF0000"/>
              </a:buClr>
              <a:defRPr sz="1800"/>
            </a:lvl4pPr>
            <a:lvl5pPr>
              <a:buClr>
                <a:srgbClr val="FF0000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8" descr="Parallels-Summit-2010-tagline_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8051" y="6299200"/>
            <a:ext cx="337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28939" y="6407150"/>
            <a:ext cx="499291" cy="28756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101192-7D3D-4845-B731-08DC5E4AA9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9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5051" y="1906413"/>
            <a:ext cx="4214127" cy="4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4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5294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661">
          <p15:clr>
            <a:srgbClr val="5ACBF0"/>
          </p15:clr>
        </p15:guide>
        <p15:guide id="4" orient="horz" pos="4219">
          <p15:clr>
            <a:srgbClr val="5ACBF0"/>
          </p15:clr>
        </p15:guide>
        <p15:guide id="5" pos="749">
          <p15:clr>
            <a:srgbClr val="5ACBF0"/>
          </p15:clr>
        </p15:guide>
        <p15:guide id="6" pos="1325">
          <p15:clr>
            <a:srgbClr val="5ACBF0"/>
          </p15:clr>
        </p15:guide>
        <p15:guide id="7" pos="1901">
          <p15:clr>
            <a:srgbClr val="5ACBF0"/>
          </p15:clr>
        </p15:guide>
        <p15:guide id="8" pos="2477">
          <p15:clr>
            <a:srgbClr val="5ACBF0"/>
          </p15:clr>
        </p15:guide>
        <p15:guide id="9" pos="3053">
          <p15:clr>
            <a:srgbClr val="5ACBF0"/>
          </p15:clr>
        </p15:guide>
        <p15:guide id="10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3" pos="5357">
          <p15:clr>
            <a:srgbClr val="5ACBF0"/>
          </p15:clr>
        </p15:guide>
        <p15:guide id="14" pos="5933">
          <p15:clr>
            <a:srgbClr val="5ACBF0"/>
          </p15:clr>
        </p15:guide>
        <p15:guide id="15" pos="6509">
          <p15:clr>
            <a:srgbClr val="5ACBF0"/>
          </p15:clr>
        </p15:guide>
        <p15:guide id="16" pos="7085">
          <p15:clr>
            <a:srgbClr val="5ACBF0"/>
          </p15:clr>
        </p15:guide>
        <p15:guide id="17" orient="horz" pos="763">
          <p15:clr>
            <a:srgbClr val="5ACBF0"/>
          </p15:clr>
        </p15:guide>
        <p15:guide id="18" orient="horz" pos="1339">
          <p15:clr>
            <a:srgbClr val="5ACBF0"/>
          </p15:clr>
        </p15:guide>
        <p15:guide id="19" orient="horz" pos="1915">
          <p15:clr>
            <a:srgbClr val="5ACBF0"/>
          </p15:clr>
        </p15:guide>
        <p15:guide id="20" orient="horz" pos="2491">
          <p15:clr>
            <a:srgbClr val="5ACBF0"/>
          </p15:clr>
        </p15:guide>
        <p15:guide id="21" orient="horz" pos="3067">
          <p15:clr>
            <a:srgbClr val="5ACBF0"/>
          </p15:clr>
        </p15:guide>
        <p15:guide id="22" orient="horz" pos="3643">
          <p15:clr>
            <a:srgbClr val="5ACBF0"/>
          </p15:clr>
        </p15:guide>
        <p15:guide id="23" pos="288">
          <p15:clr>
            <a:srgbClr val="C35EA4"/>
          </p15:clr>
        </p15:guide>
        <p15:guide id="24" pos="7546">
          <p15:clr>
            <a:srgbClr val="C35EA4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9" y="228602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2"/>
            <a:ext cx="11155093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8" r:id="rId15"/>
    <p:sldLayoutId id="2147483719" r:id="rId16"/>
    <p:sldLayoutId id="2147483720" r:id="rId17"/>
  </p:sldLayoutIdLst>
  <p:transition>
    <p:fade/>
  </p:transition>
  <p:hf hdr="0" ftr="0" dt="0"/>
  <p:txStyles>
    <p:titleStyle>
      <a:lvl1pPr algn="l" defTabSz="913913" rtl="0" eaLnBrk="1" latinLnBrk="0" hangingPunct="1">
        <a:lnSpc>
          <a:spcPct val="90000"/>
        </a:lnSpc>
        <a:spcBef>
          <a:spcPct val="0"/>
        </a:spcBef>
        <a:buNone/>
        <a:defRPr lang="en-US" sz="5397" b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39557" marR="0" indent="-339557" algn="l" defTabSz="9139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3599" kern="1200" spc="-7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806" marR="0" indent="-233249" algn="l" defTabSz="9139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399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8120" marR="0" indent="-225314" algn="l" defTabSz="9139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8120" algn="l"/>
        </a:tabLst>
        <a:defRPr sz="2399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9782" marR="0" indent="-231661" algn="l" defTabSz="9139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999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5095" marR="0" indent="-225314" algn="l" defTabSz="9139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5095" algn="l"/>
        </a:tabLst>
        <a:defRPr sz="1999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263" indent="-228479" algn="l" defTabSz="91391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219" indent="-228479" algn="l" defTabSz="91391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176" indent="-228479" algn="l" defTabSz="91391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133" indent="-228479" algn="l" defTabSz="91391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57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13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1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7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4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0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697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655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9" y="228602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2"/>
            <a:ext cx="11155093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2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9" r:id="rId15"/>
    <p:sldLayoutId id="2147483740" r:id="rId16"/>
    <p:sldLayoutId id="2147483741" r:id="rId17"/>
    <p:sldLayoutId id="2147483742" r:id="rId18"/>
    <p:sldLayoutId id="2147483745" r:id="rId19"/>
    <p:sldLayoutId id="2147483746" r:id="rId20"/>
    <p:sldLayoutId id="2147483747" r:id="rId21"/>
  </p:sldLayoutIdLst>
  <p:transition>
    <p:fade/>
  </p:transition>
  <p:hf hdr="0" ftr="0" dt="0"/>
  <p:txStyles>
    <p:titleStyle>
      <a:lvl1pPr algn="l" defTabSz="913913" rtl="0" eaLnBrk="1" latinLnBrk="0" hangingPunct="1">
        <a:lnSpc>
          <a:spcPct val="90000"/>
        </a:lnSpc>
        <a:spcBef>
          <a:spcPct val="0"/>
        </a:spcBef>
        <a:buNone/>
        <a:defRPr lang="en-US" sz="5397" b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39557" marR="0" indent="-339557" algn="l" defTabSz="9139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3599" kern="1200" spc="-7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806" marR="0" indent="-233249" algn="l" defTabSz="9139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399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8120" marR="0" indent="-225314" algn="l" defTabSz="9139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8120" algn="l"/>
        </a:tabLst>
        <a:defRPr sz="2399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9782" marR="0" indent="-231661" algn="l" defTabSz="9139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999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5095" marR="0" indent="-225314" algn="l" defTabSz="9139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5095" algn="l"/>
        </a:tabLst>
        <a:defRPr sz="1999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263" indent="-228479" algn="l" defTabSz="91391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219" indent="-228479" algn="l" defTabSz="91391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176" indent="-228479" algn="l" defTabSz="91391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133" indent="-228479" algn="l" defTabSz="91391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57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13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1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7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4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0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697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655" algn="l" defTabSz="91391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1"/>
            <a:ext cx="11155093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1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3" r:id="rId22"/>
    <p:sldLayoutId id="2147483774" r:id="rId23"/>
    <p:sldLayoutId id="2147483840" r:id="rId24"/>
    <p:sldLayoutId id="2147483841" r:id="rId25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5400" b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39725" marR="0" indent="-339725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3600" kern="1200" spc="-7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3088" marR="0" indent="-233363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8513" marR="0" indent="-225425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8513" algn="l"/>
        </a:tabLst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0288" marR="0" indent="-231775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5713" marR="0" indent="-225425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5713" algn="l"/>
        </a:tabLst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1"/>
            <a:ext cx="11155093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4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9" r:id="rId23"/>
    <p:sldLayoutId id="2147483800" r:id="rId24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5400" b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39725" marR="0" indent="-339725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3600" kern="1200" spc="-7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3088" marR="0" indent="-233363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8513" marR="0" indent="-225425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8513" algn="l"/>
        </a:tabLst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0288" marR="0" indent="-231775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5713" marR="0" indent="-225425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5713" algn="l"/>
        </a:tabLst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3"/>
            <a:ext cx="11155093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373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</p:sldLayoutIdLst>
  <p:transition>
    <p:fade/>
  </p:transition>
  <p:hf hdr="0" ftr="0" dt="0"/>
  <p:txStyles>
    <p:titleStyle>
      <a:lvl1pPr algn="l" defTabSz="914089" rtl="0" eaLnBrk="1" latinLnBrk="0" hangingPunct="1">
        <a:lnSpc>
          <a:spcPct val="90000"/>
        </a:lnSpc>
        <a:spcBef>
          <a:spcPct val="0"/>
        </a:spcBef>
        <a:buNone/>
        <a:defRPr lang="en-US" sz="5398" b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39623" marR="0" indent="-339623" algn="l" defTabSz="91408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3599" kern="1200" spc="-7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916" marR="0" indent="-233293" algn="l" defTabSz="91408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399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8273" marR="0" indent="-225357" algn="l" defTabSz="91408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8273" algn="l"/>
        </a:tabLst>
        <a:defRPr sz="2399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9979" marR="0" indent="-231705" algn="l" defTabSz="91408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999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5336" marR="0" indent="-225357" algn="l" defTabSz="91408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5336" algn="l"/>
        </a:tabLst>
        <a:defRPr sz="1999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745" indent="-228522" algn="l" defTabSz="9140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22" algn="l" defTabSz="9140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4" indent="-228522" algn="l" defTabSz="9140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9" indent="-228522" algn="l" defTabSz="9140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45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89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4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8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3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7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12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7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equestriancoach@outlook.com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questriancoach@outlook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3A3BC5-BD78-4459-8B65-4BCBF72A4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452718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8DFDE-50DF-4BDC-8C0A-179F7511F3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9303" y="3343871"/>
            <a:ext cx="11192235" cy="1794661"/>
          </a:xfrm>
        </p:spPr>
        <p:txBody>
          <a:bodyPr/>
          <a:lstStyle/>
          <a:p>
            <a:r>
              <a:rPr lang="en-US" dirty="0"/>
              <a:t>Create your notable horse's lifespan profile and send it to 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equestriancoach@outlook.com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dirty="0"/>
              <a:t>Download the template slide: 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www.equestrianinsider.com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Best stories may be featured in the upcoming videos!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83C717-BA94-466F-9F91-81D9FDED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03" y="1451953"/>
            <a:ext cx="9860610" cy="1801436"/>
          </a:xfrm>
        </p:spPr>
        <p:txBody>
          <a:bodyPr/>
          <a:lstStyle/>
          <a:p>
            <a:r>
              <a:rPr lang="en-US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98797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-100" dirty="0">
                <a:ln w="3175">
                  <a:noFill/>
                </a:ln>
                <a:solidFill>
                  <a:schemeClr val="tx1"/>
                </a:solidFill>
                <a:latin typeface="Segoe UI Light"/>
                <a:cs typeface="Arial" charset="0"/>
              </a:rPr>
              <a:t>Thank you!</a:t>
            </a:r>
            <a:endParaRPr lang="en-US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609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8DFDE-50DF-4BDC-8C0A-179F7511F3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9303" y="3343871"/>
            <a:ext cx="11192235" cy="1794661"/>
          </a:xfrm>
        </p:spPr>
        <p:txBody>
          <a:bodyPr/>
          <a:lstStyle/>
          <a:p>
            <a:r>
              <a:rPr lang="en-US" dirty="0"/>
              <a:t>Create your notable horse's lifespan profile and send it to 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equestriancoach@outlook.com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dirty="0"/>
              <a:t>Download the template slide: 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www.equestrianinsider.com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Best stories may be featured in the upcoming videos!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83C717-BA94-466F-9F91-81D9FDED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03" y="1451953"/>
            <a:ext cx="9860610" cy="1801436"/>
          </a:xfrm>
        </p:spPr>
        <p:txBody>
          <a:bodyPr/>
          <a:lstStyle/>
          <a:p>
            <a:r>
              <a:rPr lang="en-US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13000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1BC908-150C-4DA6-916F-A2AE7B6488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2E5FD-B49B-43E1-88E1-A673B20E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5D55C-4EC7-4BF1-9C87-7F24153F1F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1CDDF-67C2-4B3D-B1FF-81E3BF758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" y="0"/>
            <a:ext cx="12191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83C717-BA94-466F-9F91-81D9FDED0C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52563"/>
            <a:ext cx="9859963" cy="1800225"/>
          </a:xfrm>
        </p:spPr>
        <p:txBody>
          <a:bodyPr/>
          <a:lstStyle/>
          <a:p>
            <a:r>
              <a:rPr lang="en-US" dirty="0"/>
              <a:t>HORSE NAME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23D23-16E2-4E9A-B947-9197E66EE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789" y="933142"/>
            <a:ext cx="4948051" cy="33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776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F5383F-779C-4D42-B314-DB8583714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3" y="2853167"/>
            <a:ext cx="11487150" cy="3933384"/>
          </a:xfrm>
        </p:spPr>
        <p:txBody>
          <a:bodyPr/>
          <a:lstStyle/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Please color code the timeline above for your horse as you saw it in video EXAMPLES. Mark below its key milestones: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Date of birth: MM/DD/YYYY		Retired on: MM/YYYY		Lived through: MM/DD/YYYY 	Breed: ___________________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Time of breaking started:  	________________________________________ 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Time of the first competition: _____________________________________________________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Time when a horse was specialized, which discipline: ___________________________________________ Was there a change in specialization? 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Dates and nature of inhibitors, issues, injuries: ____________________________________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How many owners a horse has had: ____________________________________________________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How many bereuters and riders a horse had, dates of switching: _________________________________________________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1AA135-32F4-4347-9B79-3FA82D8A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HORSE NAME 1 – lifespan profile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5FB811D-6714-435D-BC4D-9E1791493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591617"/>
              </p:ext>
            </p:extLst>
          </p:nvPr>
        </p:nvGraphicFramePr>
        <p:xfrm>
          <a:off x="457955" y="1950811"/>
          <a:ext cx="10586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91">
                  <a:extLst>
                    <a:ext uri="{9D8B030D-6E8A-4147-A177-3AD203B41FA5}">
                      <a16:colId xmlns:a16="http://schemas.microsoft.com/office/drawing/2014/main" val="68455725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970522045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84492935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340229552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612189911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853718818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82906963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923003094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351378364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21946813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4139800515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586844052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4093087209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102893981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695632342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616758964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295427305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878986019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460433707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946655817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124603174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782882357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50294094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724013947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771571635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73719111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432515764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85682052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82967305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10574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FL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YR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YR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OR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OR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DH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DH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DH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DH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RT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01802"/>
                  </a:ext>
                </a:extLst>
              </a:tr>
            </a:tbl>
          </a:graphicData>
        </a:graphic>
      </p:graphicFrame>
      <p:grpSp>
        <p:nvGrpSpPr>
          <p:cNvPr id="61" name="Group 60">
            <a:extLst>
              <a:ext uri="{FF2B5EF4-FFF2-40B4-BE49-F238E27FC236}">
                <a16:creationId xmlns:a16="http://schemas.microsoft.com/office/drawing/2014/main" id="{B5B51606-7AE4-4A87-A079-E40A665590A8}"/>
              </a:ext>
            </a:extLst>
          </p:cNvPr>
          <p:cNvGrpSpPr/>
          <p:nvPr/>
        </p:nvGrpSpPr>
        <p:grpSpPr>
          <a:xfrm>
            <a:off x="269240" y="1489245"/>
            <a:ext cx="11034225" cy="1240390"/>
            <a:chOff x="240605" y="1193970"/>
            <a:chExt cx="11034225" cy="12403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E85BFF-0338-418D-AF31-77DB5884A7A2}"/>
                </a:ext>
              </a:extLst>
            </p:cNvPr>
            <p:cNvGrpSpPr/>
            <p:nvPr/>
          </p:nvGrpSpPr>
          <p:grpSpPr>
            <a:xfrm>
              <a:off x="240605" y="1961620"/>
              <a:ext cx="11034225" cy="472740"/>
              <a:chOff x="593764" y="2554623"/>
              <a:chExt cx="11034225" cy="47274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496081-7C3D-435A-A127-87BF1E38B863}"/>
                  </a:ext>
                </a:extLst>
              </p:cNvPr>
              <p:cNvSpPr txBox="1"/>
              <p:nvPr/>
            </p:nvSpPr>
            <p:spPr>
              <a:xfrm>
                <a:off x="593764" y="2565698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0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802DE8-924F-4EEE-8CD7-9F9DB5B6BE8E}"/>
                  </a:ext>
                </a:extLst>
              </p:cNvPr>
              <p:cNvSpPr txBox="1"/>
              <p:nvPr/>
            </p:nvSpPr>
            <p:spPr>
              <a:xfrm>
                <a:off x="938008" y="2565697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D9CE1B-F4EB-4EDC-B2EF-556C372A2E74}"/>
                  </a:ext>
                </a:extLst>
              </p:cNvPr>
              <p:cNvSpPr txBox="1"/>
              <p:nvPr/>
            </p:nvSpPr>
            <p:spPr>
              <a:xfrm>
                <a:off x="1286484" y="2562274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4D440F-D59A-48C4-967A-A2DDFD1A1653}"/>
                  </a:ext>
                </a:extLst>
              </p:cNvPr>
              <p:cNvSpPr txBox="1"/>
              <p:nvPr/>
            </p:nvSpPr>
            <p:spPr>
              <a:xfrm>
                <a:off x="1626496" y="2565697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3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49CD23-8A00-4E40-B71E-90F67DE5C170}"/>
                  </a:ext>
                </a:extLst>
              </p:cNvPr>
              <p:cNvSpPr txBox="1"/>
              <p:nvPr/>
            </p:nvSpPr>
            <p:spPr>
              <a:xfrm>
                <a:off x="1970740" y="2562277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F3457D-3EE5-47A0-8EBF-6E85C5BAA3AC}"/>
                  </a:ext>
                </a:extLst>
              </p:cNvPr>
              <p:cNvSpPr txBox="1"/>
              <p:nvPr/>
            </p:nvSpPr>
            <p:spPr>
              <a:xfrm>
                <a:off x="2330024" y="2564910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5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0CDE57-DB3E-44A3-914B-49866161C15C}"/>
                  </a:ext>
                </a:extLst>
              </p:cNvPr>
              <p:cNvSpPr txBox="1"/>
              <p:nvPr/>
            </p:nvSpPr>
            <p:spPr>
              <a:xfrm>
                <a:off x="2689308" y="2562273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6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EA61D3-EA1A-4946-8D32-36600BBCBA6C}"/>
                  </a:ext>
                </a:extLst>
              </p:cNvPr>
              <p:cNvSpPr txBox="1"/>
              <p:nvPr/>
            </p:nvSpPr>
            <p:spPr>
              <a:xfrm>
                <a:off x="3037784" y="2562273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7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A315BA-3A6B-4C79-A840-105B6690E8B3}"/>
                  </a:ext>
                </a:extLst>
              </p:cNvPr>
              <p:cNvSpPr txBox="1"/>
              <p:nvPr/>
            </p:nvSpPr>
            <p:spPr>
              <a:xfrm>
                <a:off x="3409562" y="2562275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8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A5C378-19C4-4F45-8159-3D25B727E52C}"/>
                  </a:ext>
                </a:extLst>
              </p:cNvPr>
              <p:cNvSpPr txBox="1"/>
              <p:nvPr/>
            </p:nvSpPr>
            <p:spPr>
              <a:xfrm>
                <a:off x="3753806" y="2562274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9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8EB6D7-FF8B-43CE-99FF-AB21F59CE3FB}"/>
                  </a:ext>
                </a:extLst>
              </p:cNvPr>
              <p:cNvSpPr txBox="1"/>
              <p:nvPr/>
            </p:nvSpPr>
            <p:spPr>
              <a:xfrm>
                <a:off x="4063712" y="2562273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E53FA6-4BEC-4CFF-983A-F66F0345AA81}"/>
                  </a:ext>
                </a:extLst>
              </p:cNvPr>
              <p:cNvSpPr txBox="1"/>
              <p:nvPr/>
            </p:nvSpPr>
            <p:spPr>
              <a:xfrm>
                <a:off x="4407956" y="2562272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EA85B7-45FF-46E1-A201-84896F752AE8}"/>
                  </a:ext>
                </a:extLst>
              </p:cNvPr>
              <p:cNvSpPr txBox="1"/>
              <p:nvPr/>
            </p:nvSpPr>
            <p:spPr>
              <a:xfrm>
                <a:off x="4752314" y="2562271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DC9D05-E9AC-4107-861D-EFB0829AE1F1}"/>
                  </a:ext>
                </a:extLst>
              </p:cNvPr>
              <p:cNvSpPr txBox="1"/>
              <p:nvPr/>
            </p:nvSpPr>
            <p:spPr>
              <a:xfrm>
                <a:off x="5117373" y="2562270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13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C22928-474F-43FD-B54D-B9ED35BB167D}"/>
                  </a:ext>
                </a:extLst>
              </p:cNvPr>
              <p:cNvSpPr txBox="1"/>
              <p:nvPr/>
            </p:nvSpPr>
            <p:spPr>
              <a:xfrm>
                <a:off x="5475000" y="2562269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14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865547-33A8-4F00-AA0A-CFB046E7618C}"/>
                  </a:ext>
                </a:extLst>
              </p:cNvPr>
              <p:cNvSpPr txBox="1"/>
              <p:nvPr/>
            </p:nvSpPr>
            <p:spPr>
              <a:xfrm>
                <a:off x="5806980" y="2562268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15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1364D1-3B06-455D-9CD4-883AC67C8D98}"/>
                  </a:ext>
                </a:extLst>
              </p:cNvPr>
              <p:cNvSpPr txBox="1"/>
              <p:nvPr/>
            </p:nvSpPr>
            <p:spPr>
              <a:xfrm>
                <a:off x="6161407" y="2562267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16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D45E5F7-FB44-4890-919A-9E15F0DC48B5}"/>
                  </a:ext>
                </a:extLst>
              </p:cNvPr>
              <p:cNvSpPr txBox="1"/>
              <p:nvPr/>
            </p:nvSpPr>
            <p:spPr>
              <a:xfrm>
                <a:off x="6507542" y="2562266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065445-AB28-405D-9DC0-510865012931}"/>
                  </a:ext>
                </a:extLst>
              </p:cNvPr>
              <p:cNvSpPr txBox="1"/>
              <p:nvPr/>
            </p:nvSpPr>
            <p:spPr>
              <a:xfrm>
                <a:off x="6868836" y="2562265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18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D16D6AD-6375-44F1-97B1-E10A6773E86C}"/>
                  </a:ext>
                </a:extLst>
              </p:cNvPr>
              <p:cNvSpPr txBox="1"/>
              <p:nvPr/>
            </p:nvSpPr>
            <p:spPr>
              <a:xfrm>
                <a:off x="7219636" y="2562264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19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52182D-5863-4D85-B7F5-8BD76FA3DA7B}"/>
                  </a:ext>
                </a:extLst>
              </p:cNvPr>
              <p:cNvSpPr txBox="1"/>
              <p:nvPr/>
            </p:nvSpPr>
            <p:spPr>
              <a:xfrm>
                <a:off x="7559195" y="2562264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B5A07C-842A-4336-BDCA-EBB852499CA5}"/>
                  </a:ext>
                </a:extLst>
              </p:cNvPr>
              <p:cNvSpPr txBox="1"/>
              <p:nvPr/>
            </p:nvSpPr>
            <p:spPr>
              <a:xfrm>
                <a:off x="7934290" y="2562263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64B319-A0A5-4213-B004-ED474BC4C59B}"/>
                  </a:ext>
                </a:extLst>
              </p:cNvPr>
              <p:cNvSpPr txBox="1"/>
              <p:nvPr/>
            </p:nvSpPr>
            <p:spPr>
              <a:xfrm>
                <a:off x="8295033" y="2562262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EE227B-193A-4115-A225-C6B5B3A65AFB}"/>
                  </a:ext>
                </a:extLst>
              </p:cNvPr>
              <p:cNvSpPr txBox="1"/>
              <p:nvPr/>
            </p:nvSpPr>
            <p:spPr>
              <a:xfrm>
                <a:off x="8634592" y="2562261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23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D660C87-1B18-43B4-B217-4CB1261C763F}"/>
                  </a:ext>
                </a:extLst>
              </p:cNvPr>
              <p:cNvSpPr txBox="1"/>
              <p:nvPr/>
            </p:nvSpPr>
            <p:spPr>
              <a:xfrm>
                <a:off x="9008849" y="2562261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24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FB0AD1-2019-430D-9535-52252C5F3F9F}"/>
                  </a:ext>
                </a:extLst>
              </p:cNvPr>
              <p:cNvSpPr txBox="1"/>
              <p:nvPr/>
            </p:nvSpPr>
            <p:spPr>
              <a:xfrm>
                <a:off x="9349056" y="2560988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25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2F40E2A-73D5-40E4-8334-C334FB042F96}"/>
                  </a:ext>
                </a:extLst>
              </p:cNvPr>
              <p:cNvSpPr txBox="1"/>
              <p:nvPr/>
            </p:nvSpPr>
            <p:spPr>
              <a:xfrm>
                <a:off x="9700762" y="2559715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26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CC3CAD-0516-4369-AD4A-3CCDF73D237E}"/>
                  </a:ext>
                </a:extLst>
              </p:cNvPr>
              <p:cNvSpPr txBox="1"/>
              <p:nvPr/>
            </p:nvSpPr>
            <p:spPr>
              <a:xfrm>
                <a:off x="10055189" y="2558442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27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080381-83B5-4890-82BD-30CBF356C253}"/>
                  </a:ext>
                </a:extLst>
              </p:cNvPr>
              <p:cNvSpPr txBox="1"/>
              <p:nvPr/>
            </p:nvSpPr>
            <p:spPr>
              <a:xfrm>
                <a:off x="10406123" y="2557169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28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C2ABB25-1D59-42C9-91A7-B33C702DDCCE}"/>
                  </a:ext>
                </a:extLst>
              </p:cNvPr>
              <p:cNvSpPr txBox="1"/>
              <p:nvPr/>
            </p:nvSpPr>
            <p:spPr>
              <a:xfrm>
                <a:off x="10757057" y="2555896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29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5360D2-BECB-4150-9FA7-30E00D33B3B3}"/>
                  </a:ext>
                </a:extLst>
              </p:cNvPr>
              <p:cNvSpPr txBox="1"/>
              <p:nvPr/>
            </p:nvSpPr>
            <p:spPr>
              <a:xfrm>
                <a:off x="11092324" y="2554623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30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40446E-6260-4708-B12D-B6A520C202F2}"/>
                </a:ext>
              </a:extLst>
            </p:cNvPr>
            <p:cNvSpPr txBox="1"/>
            <p:nvPr/>
          </p:nvSpPr>
          <p:spPr>
            <a:xfrm>
              <a:off x="384748" y="1291551"/>
              <a:ext cx="40473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/>
                <a:t>Foal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0BF256-BFA6-4FBD-9666-275F83BD8E21}"/>
                </a:ext>
              </a:extLst>
            </p:cNvPr>
            <p:cNvSpPr txBox="1"/>
            <p:nvPr/>
          </p:nvSpPr>
          <p:spPr>
            <a:xfrm>
              <a:off x="789482" y="1195203"/>
              <a:ext cx="695035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Young Remount horse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A9045C5-C587-4DCF-A1C5-96BCD5718114}"/>
                </a:ext>
              </a:extLst>
            </p:cNvPr>
            <p:cNvSpPr txBox="1"/>
            <p:nvPr/>
          </p:nvSpPr>
          <p:spPr>
            <a:xfrm>
              <a:off x="1484518" y="1193970"/>
              <a:ext cx="729029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Old Remount horse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C91AB44-ADEC-411D-B7AF-5CDBFA76E2A7}"/>
                </a:ext>
              </a:extLst>
            </p:cNvPr>
            <p:cNvSpPr txBox="1"/>
            <p:nvPr/>
          </p:nvSpPr>
          <p:spPr>
            <a:xfrm>
              <a:off x="2216957" y="1216276"/>
              <a:ext cx="13727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Developing horse with specialization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ADD4458-8923-4C4E-8BBD-0C6A3DAD7D62}"/>
                </a:ext>
              </a:extLst>
            </p:cNvPr>
            <p:cNvSpPr txBox="1"/>
            <p:nvPr/>
          </p:nvSpPr>
          <p:spPr>
            <a:xfrm>
              <a:off x="3586254" y="1262083"/>
              <a:ext cx="180341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Schoolmaster – finishing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0520ABB-0E65-4995-B636-6FE87454922F}"/>
                </a:ext>
              </a:extLst>
            </p:cNvPr>
            <p:cNvSpPr txBox="1"/>
            <p:nvPr/>
          </p:nvSpPr>
          <p:spPr>
            <a:xfrm>
              <a:off x="5364746" y="1259341"/>
              <a:ext cx="2114937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Schoolmaster – maintained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F86F71-2820-4F68-AEE2-B052A59E0252}"/>
                </a:ext>
              </a:extLst>
            </p:cNvPr>
            <p:cNvSpPr txBox="1"/>
            <p:nvPr/>
          </p:nvSpPr>
          <p:spPr>
            <a:xfrm>
              <a:off x="7491409" y="1293679"/>
              <a:ext cx="3524641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Retired horse – maintained</a:t>
              </a:r>
            </a:p>
          </p:txBody>
        </p:sp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2ACBCF5F-F5A0-4ACC-8F08-C5A8193D8E8D}"/>
                </a:ext>
              </a:extLst>
            </p:cNvPr>
            <p:cNvSpPr/>
            <p:nvPr/>
          </p:nvSpPr>
          <p:spPr>
            <a:xfrm rot="5400000">
              <a:off x="1086471" y="1249305"/>
              <a:ext cx="93365" cy="653802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Left Bracket 55">
              <a:extLst>
                <a:ext uri="{FF2B5EF4-FFF2-40B4-BE49-F238E27FC236}">
                  <a16:creationId xmlns:a16="http://schemas.microsoft.com/office/drawing/2014/main" id="{8FB16F96-DEC5-4280-A30D-68FD5BE998DF}"/>
                </a:ext>
              </a:extLst>
            </p:cNvPr>
            <p:cNvSpPr/>
            <p:nvPr/>
          </p:nvSpPr>
          <p:spPr>
            <a:xfrm rot="5400000">
              <a:off x="6387619" y="534004"/>
              <a:ext cx="95018" cy="2089110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Left Bracket 56">
              <a:extLst>
                <a:ext uri="{FF2B5EF4-FFF2-40B4-BE49-F238E27FC236}">
                  <a16:creationId xmlns:a16="http://schemas.microsoft.com/office/drawing/2014/main" id="{1BC2A834-C564-4297-BE4F-72A60966B723}"/>
                </a:ext>
              </a:extLst>
            </p:cNvPr>
            <p:cNvSpPr/>
            <p:nvPr/>
          </p:nvSpPr>
          <p:spPr>
            <a:xfrm rot="5400000">
              <a:off x="9220042" y="-173120"/>
              <a:ext cx="91839" cy="3500179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Left Bracket 57">
              <a:extLst>
                <a:ext uri="{FF2B5EF4-FFF2-40B4-BE49-F238E27FC236}">
                  <a16:creationId xmlns:a16="http://schemas.microsoft.com/office/drawing/2014/main" id="{4CC04F88-A20D-4F3A-8D07-A2E2DD746D2D}"/>
                </a:ext>
              </a:extLst>
            </p:cNvPr>
            <p:cNvSpPr/>
            <p:nvPr/>
          </p:nvSpPr>
          <p:spPr>
            <a:xfrm rot="5400000">
              <a:off x="1801287" y="1231047"/>
              <a:ext cx="87795" cy="687799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Left Bracket 58">
              <a:extLst>
                <a:ext uri="{FF2B5EF4-FFF2-40B4-BE49-F238E27FC236}">
                  <a16:creationId xmlns:a16="http://schemas.microsoft.com/office/drawing/2014/main" id="{80423108-90FB-46D8-BA6B-E16FD05A846A}"/>
                </a:ext>
              </a:extLst>
            </p:cNvPr>
            <p:cNvSpPr/>
            <p:nvPr/>
          </p:nvSpPr>
          <p:spPr>
            <a:xfrm rot="5400000">
              <a:off x="2850292" y="891876"/>
              <a:ext cx="97414" cy="1372704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eft Bracket 59">
              <a:extLst>
                <a:ext uri="{FF2B5EF4-FFF2-40B4-BE49-F238E27FC236}">
                  <a16:creationId xmlns:a16="http://schemas.microsoft.com/office/drawing/2014/main" id="{17871DF5-FABF-422B-AA35-15E928F2AE1C}"/>
                </a:ext>
              </a:extLst>
            </p:cNvPr>
            <p:cNvSpPr/>
            <p:nvPr/>
          </p:nvSpPr>
          <p:spPr>
            <a:xfrm rot="5400000">
              <a:off x="4432950" y="707012"/>
              <a:ext cx="95021" cy="1743096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389393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83C717-BA94-466F-9F91-81D9FDED0C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52563"/>
            <a:ext cx="9859963" cy="1800225"/>
          </a:xfrm>
        </p:spPr>
        <p:txBody>
          <a:bodyPr/>
          <a:lstStyle/>
          <a:p>
            <a:r>
              <a:rPr lang="en-US" dirty="0"/>
              <a:t>HORSE NAME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23D23-16E2-4E9A-B947-9197E66EE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789" y="933142"/>
            <a:ext cx="4948051" cy="33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581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F5383F-779C-4D42-B314-DB8583714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3" y="2853167"/>
            <a:ext cx="11487150" cy="3933384"/>
          </a:xfrm>
        </p:spPr>
        <p:txBody>
          <a:bodyPr/>
          <a:lstStyle/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Please color code the timeline above for your horse as you saw it in video EXAMPLES. Mark below its key milestones: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Date of birth: MM/DD/YYYY		Retired on: MM/YYYY		Lived through: MM/DD/YYYY 	Breed: ___________________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Time of breaking started:  	________________________________________ 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Time of the first competition: _____________________________________________________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Time when a horse was specialized, which discipline: ___________________________________________ Was there a change in specialization? 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Dates and nature of inhibitors, issues, injuries: ____________________________________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How many owners a horse has had: ____________________________________________________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How many bereuters and riders a horse had, dates of switching: _________________________________________________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1AA135-32F4-4347-9B79-3FA82D8A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HORSE NAME 2 – lifespan profile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5FB811D-6714-435D-BC4D-9E1791493088}"/>
              </a:ext>
            </a:extLst>
          </p:cNvPr>
          <p:cNvGraphicFramePr>
            <a:graphicFrameLocks noGrp="1"/>
          </p:cNvGraphicFramePr>
          <p:nvPr/>
        </p:nvGraphicFramePr>
        <p:xfrm>
          <a:off x="457955" y="1950811"/>
          <a:ext cx="10586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91">
                  <a:extLst>
                    <a:ext uri="{9D8B030D-6E8A-4147-A177-3AD203B41FA5}">
                      <a16:colId xmlns:a16="http://schemas.microsoft.com/office/drawing/2014/main" val="68455725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970522045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84492935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340229552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612189911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853718818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82906963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923003094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351378364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21946813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4139800515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586844052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4093087209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102893981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695632342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616758964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295427305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878986019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460433707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946655817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124603174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782882357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50294094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724013947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771571635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73719111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432515764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85682052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82967305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10574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FL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YR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YR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OR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OR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DH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DH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DH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DH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RT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01802"/>
                  </a:ext>
                </a:extLst>
              </a:tr>
            </a:tbl>
          </a:graphicData>
        </a:graphic>
      </p:graphicFrame>
      <p:grpSp>
        <p:nvGrpSpPr>
          <p:cNvPr id="61" name="Group 60">
            <a:extLst>
              <a:ext uri="{FF2B5EF4-FFF2-40B4-BE49-F238E27FC236}">
                <a16:creationId xmlns:a16="http://schemas.microsoft.com/office/drawing/2014/main" id="{B5B51606-7AE4-4A87-A079-E40A665590A8}"/>
              </a:ext>
            </a:extLst>
          </p:cNvPr>
          <p:cNvGrpSpPr/>
          <p:nvPr/>
        </p:nvGrpSpPr>
        <p:grpSpPr>
          <a:xfrm>
            <a:off x="269240" y="1489245"/>
            <a:ext cx="11034225" cy="1240390"/>
            <a:chOff x="240605" y="1193970"/>
            <a:chExt cx="11034225" cy="12403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E85BFF-0338-418D-AF31-77DB5884A7A2}"/>
                </a:ext>
              </a:extLst>
            </p:cNvPr>
            <p:cNvGrpSpPr/>
            <p:nvPr/>
          </p:nvGrpSpPr>
          <p:grpSpPr>
            <a:xfrm>
              <a:off x="240605" y="1961620"/>
              <a:ext cx="11034225" cy="472740"/>
              <a:chOff x="593764" y="2554623"/>
              <a:chExt cx="11034225" cy="47274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496081-7C3D-435A-A127-87BF1E38B863}"/>
                  </a:ext>
                </a:extLst>
              </p:cNvPr>
              <p:cNvSpPr txBox="1"/>
              <p:nvPr/>
            </p:nvSpPr>
            <p:spPr>
              <a:xfrm>
                <a:off x="593764" y="2565698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0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802DE8-924F-4EEE-8CD7-9F9DB5B6BE8E}"/>
                  </a:ext>
                </a:extLst>
              </p:cNvPr>
              <p:cNvSpPr txBox="1"/>
              <p:nvPr/>
            </p:nvSpPr>
            <p:spPr>
              <a:xfrm>
                <a:off x="938008" y="2565697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D9CE1B-F4EB-4EDC-B2EF-556C372A2E74}"/>
                  </a:ext>
                </a:extLst>
              </p:cNvPr>
              <p:cNvSpPr txBox="1"/>
              <p:nvPr/>
            </p:nvSpPr>
            <p:spPr>
              <a:xfrm>
                <a:off x="1286484" y="2562274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4D440F-D59A-48C4-967A-A2DDFD1A1653}"/>
                  </a:ext>
                </a:extLst>
              </p:cNvPr>
              <p:cNvSpPr txBox="1"/>
              <p:nvPr/>
            </p:nvSpPr>
            <p:spPr>
              <a:xfrm>
                <a:off x="1626496" y="2565697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3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49CD23-8A00-4E40-B71E-90F67DE5C170}"/>
                  </a:ext>
                </a:extLst>
              </p:cNvPr>
              <p:cNvSpPr txBox="1"/>
              <p:nvPr/>
            </p:nvSpPr>
            <p:spPr>
              <a:xfrm>
                <a:off x="1970740" y="2562277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F3457D-3EE5-47A0-8EBF-6E85C5BAA3AC}"/>
                  </a:ext>
                </a:extLst>
              </p:cNvPr>
              <p:cNvSpPr txBox="1"/>
              <p:nvPr/>
            </p:nvSpPr>
            <p:spPr>
              <a:xfrm>
                <a:off x="2330024" y="2564910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5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0CDE57-DB3E-44A3-914B-49866161C15C}"/>
                  </a:ext>
                </a:extLst>
              </p:cNvPr>
              <p:cNvSpPr txBox="1"/>
              <p:nvPr/>
            </p:nvSpPr>
            <p:spPr>
              <a:xfrm>
                <a:off x="2689308" y="2562273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6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EA61D3-EA1A-4946-8D32-36600BBCBA6C}"/>
                  </a:ext>
                </a:extLst>
              </p:cNvPr>
              <p:cNvSpPr txBox="1"/>
              <p:nvPr/>
            </p:nvSpPr>
            <p:spPr>
              <a:xfrm>
                <a:off x="3037784" y="2562273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7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A315BA-3A6B-4C79-A840-105B6690E8B3}"/>
                  </a:ext>
                </a:extLst>
              </p:cNvPr>
              <p:cNvSpPr txBox="1"/>
              <p:nvPr/>
            </p:nvSpPr>
            <p:spPr>
              <a:xfrm>
                <a:off x="3409562" y="2562275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8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A5C378-19C4-4F45-8159-3D25B727E52C}"/>
                  </a:ext>
                </a:extLst>
              </p:cNvPr>
              <p:cNvSpPr txBox="1"/>
              <p:nvPr/>
            </p:nvSpPr>
            <p:spPr>
              <a:xfrm>
                <a:off x="3753806" y="2562274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9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8EB6D7-FF8B-43CE-99FF-AB21F59CE3FB}"/>
                  </a:ext>
                </a:extLst>
              </p:cNvPr>
              <p:cNvSpPr txBox="1"/>
              <p:nvPr/>
            </p:nvSpPr>
            <p:spPr>
              <a:xfrm>
                <a:off x="4063712" y="2562273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E53FA6-4BEC-4CFF-983A-F66F0345AA81}"/>
                  </a:ext>
                </a:extLst>
              </p:cNvPr>
              <p:cNvSpPr txBox="1"/>
              <p:nvPr/>
            </p:nvSpPr>
            <p:spPr>
              <a:xfrm>
                <a:off x="4407956" y="2562272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EA85B7-45FF-46E1-A201-84896F752AE8}"/>
                  </a:ext>
                </a:extLst>
              </p:cNvPr>
              <p:cNvSpPr txBox="1"/>
              <p:nvPr/>
            </p:nvSpPr>
            <p:spPr>
              <a:xfrm>
                <a:off x="4752314" y="2562271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DC9D05-E9AC-4107-861D-EFB0829AE1F1}"/>
                  </a:ext>
                </a:extLst>
              </p:cNvPr>
              <p:cNvSpPr txBox="1"/>
              <p:nvPr/>
            </p:nvSpPr>
            <p:spPr>
              <a:xfrm>
                <a:off x="5117373" y="2562270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13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C22928-474F-43FD-B54D-B9ED35BB167D}"/>
                  </a:ext>
                </a:extLst>
              </p:cNvPr>
              <p:cNvSpPr txBox="1"/>
              <p:nvPr/>
            </p:nvSpPr>
            <p:spPr>
              <a:xfrm>
                <a:off x="5475000" y="2562269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14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865547-33A8-4F00-AA0A-CFB046E7618C}"/>
                  </a:ext>
                </a:extLst>
              </p:cNvPr>
              <p:cNvSpPr txBox="1"/>
              <p:nvPr/>
            </p:nvSpPr>
            <p:spPr>
              <a:xfrm>
                <a:off x="5806980" y="2562268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15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1364D1-3B06-455D-9CD4-883AC67C8D98}"/>
                  </a:ext>
                </a:extLst>
              </p:cNvPr>
              <p:cNvSpPr txBox="1"/>
              <p:nvPr/>
            </p:nvSpPr>
            <p:spPr>
              <a:xfrm>
                <a:off x="6161407" y="2562267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16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D45E5F7-FB44-4890-919A-9E15F0DC48B5}"/>
                  </a:ext>
                </a:extLst>
              </p:cNvPr>
              <p:cNvSpPr txBox="1"/>
              <p:nvPr/>
            </p:nvSpPr>
            <p:spPr>
              <a:xfrm>
                <a:off x="6507542" y="2562266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065445-AB28-405D-9DC0-510865012931}"/>
                  </a:ext>
                </a:extLst>
              </p:cNvPr>
              <p:cNvSpPr txBox="1"/>
              <p:nvPr/>
            </p:nvSpPr>
            <p:spPr>
              <a:xfrm>
                <a:off x="6868836" y="2562265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18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D16D6AD-6375-44F1-97B1-E10A6773E86C}"/>
                  </a:ext>
                </a:extLst>
              </p:cNvPr>
              <p:cNvSpPr txBox="1"/>
              <p:nvPr/>
            </p:nvSpPr>
            <p:spPr>
              <a:xfrm>
                <a:off x="7219636" y="2562264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19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52182D-5863-4D85-B7F5-8BD76FA3DA7B}"/>
                  </a:ext>
                </a:extLst>
              </p:cNvPr>
              <p:cNvSpPr txBox="1"/>
              <p:nvPr/>
            </p:nvSpPr>
            <p:spPr>
              <a:xfrm>
                <a:off x="7559195" y="2562264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B5A07C-842A-4336-BDCA-EBB852499CA5}"/>
                  </a:ext>
                </a:extLst>
              </p:cNvPr>
              <p:cNvSpPr txBox="1"/>
              <p:nvPr/>
            </p:nvSpPr>
            <p:spPr>
              <a:xfrm>
                <a:off x="7934290" y="2562263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64B319-A0A5-4213-B004-ED474BC4C59B}"/>
                  </a:ext>
                </a:extLst>
              </p:cNvPr>
              <p:cNvSpPr txBox="1"/>
              <p:nvPr/>
            </p:nvSpPr>
            <p:spPr>
              <a:xfrm>
                <a:off x="8295033" y="2562262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EE227B-193A-4115-A225-C6B5B3A65AFB}"/>
                  </a:ext>
                </a:extLst>
              </p:cNvPr>
              <p:cNvSpPr txBox="1"/>
              <p:nvPr/>
            </p:nvSpPr>
            <p:spPr>
              <a:xfrm>
                <a:off x="8634592" y="2562261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23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D660C87-1B18-43B4-B217-4CB1261C763F}"/>
                  </a:ext>
                </a:extLst>
              </p:cNvPr>
              <p:cNvSpPr txBox="1"/>
              <p:nvPr/>
            </p:nvSpPr>
            <p:spPr>
              <a:xfrm>
                <a:off x="9008849" y="2562261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24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FB0AD1-2019-430D-9535-52252C5F3F9F}"/>
                  </a:ext>
                </a:extLst>
              </p:cNvPr>
              <p:cNvSpPr txBox="1"/>
              <p:nvPr/>
            </p:nvSpPr>
            <p:spPr>
              <a:xfrm>
                <a:off x="9349056" y="2560988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25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2F40E2A-73D5-40E4-8334-C334FB042F96}"/>
                  </a:ext>
                </a:extLst>
              </p:cNvPr>
              <p:cNvSpPr txBox="1"/>
              <p:nvPr/>
            </p:nvSpPr>
            <p:spPr>
              <a:xfrm>
                <a:off x="9700762" y="2559715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26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CC3CAD-0516-4369-AD4A-3CCDF73D237E}"/>
                  </a:ext>
                </a:extLst>
              </p:cNvPr>
              <p:cNvSpPr txBox="1"/>
              <p:nvPr/>
            </p:nvSpPr>
            <p:spPr>
              <a:xfrm>
                <a:off x="10055189" y="2558442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27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080381-83B5-4890-82BD-30CBF356C253}"/>
                  </a:ext>
                </a:extLst>
              </p:cNvPr>
              <p:cNvSpPr txBox="1"/>
              <p:nvPr/>
            </p:nvSpPr>
            <p:spPr>
              <a:xfrm>
                <a:off x="10406123" y="2557169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28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C2ABB25-1D59-42C9-91A7-B33C702DDCCE}"/>
                  </a:ext>
                </a:extLst>
              </p:cNvPr>
              <p:cNvSpPr txBox="1"/>
              <p:nvPr/>
            </p:nvSpPr>
            <p:spPr>
              <a:xfrm>
                <a:off x="10757057" y="2555896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29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5360D2-BECB-4150-9FA7-30E00D33B3B3}"/>
                  </a:ext>
                </a:extLst>
              </p:cNvPr>
              <p:cNvSpPr txBox="1"/>
              <p:nvPr/>
            </p:nvSpPr>
            <p:spPr>
              <a:xfrm>
                <a:off x="11092324" y="2554623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30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40446E-6260-4708-B12D-B6A520C202F2}"/>
                </a:ext>
              </a:extLst>
            </p:cNvPr>
            <p:cNvSpPr txBox="1"/>
            <p:nvPr/>
          </p:nvSpPr>
          <p:spPr>
            <a:xfrm>
              <a:off x="384748" y="1291551"/>
              <a:ext cx="40473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/>
                <a:t>Foal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0BF256-BFA6-4FBD-9666-275F83BD8E21}"/>
                </a:ext>
              </a:extLst>
            </p:cNvPr>
            <p:cNvSpPr txBox="1"/>
            <p:nvPr/>
          </p:nvSpPr>
          <p:spPr>
            <a:xfrm>
              <a:off x="789482" y="1195203"/>
              <a:ext cx="695035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Young Remount horse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A9045C5-C587-4DCF-A1C5-96BCD5718114}"/>
                </a:ext>
              </a:extLst>
            </p:cNvPr>
            <p:cNvSpPr txBox="1"/>
            <p:nvPr/>
          </p:nvSpPr>
          <p:spPr>
            <a:xfrm>
              <a:off x="1484518" y="1193970"/>
              <a:ext cx="729029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Old Remount horse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C91AB44-ADEC-411D-B7AF-5CDBFA76E2A7}"/>
                </a:ext>
              </a:extLst>
            </p:cNvPr>
            <p:cNvSpPr txBox="1"/>
            <p:nvPr/>
          </p:nvSpPr>
          <p:spPr>
            <a:xfrm>
              <a:off x="2216957" y="1216276"/>
              <a:ext cx="13727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Developing horse with specialization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ADD4458-8923-4C4E-8BBD-0C6A3DAD7D62}"/>
                </a:ext>
              </a:extLst>
            </p:cNvPr>
            <p:cNvSpPr txBox="1"/>
            <p:nvPr/>
          </p:nvSpPr>
          <p:spPr>
            <a:xfrm>
              <a:off x="3586254" y="1262083"/>
              <a:ext cx="180341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Schoolmaster – finishing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0520ABB-0E65-4995-B636-6FE87454922F}"/>
                </a:ext>
              </a:extLst>
            </p:cNvPr>
            <p:cNvSpPr txBox="1"/>
            <p:nvPr/>
          </p:nvSpPr>
          <p:spPr>
            <a:xfrm>
              <a:off x="5364746" y="1259341"/>
              <a:ext cx="2114937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Schoolmaster – maintained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F86F71-2820-4F68-AEE2-B052A59E0252}"/>
                </a:ext>
              </a:extLst>
            </p:cNvPr>
            <p:cNvSpPr txBox="1"/>
            <p:nvPr/>
          </p:nvSpPr>
          <p:spPr>
            <a:xfrm>
              <a:off x="7491409" y="1293679"/>
              <a:ext cx="3524641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Retired horse – maintained</a:t>
              </a:r>
            </a:p>
          </p:txBody>
        </p:sp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2ACBCF5F-F5A0-4ACC-8F08-C5A8193D8E8D}"/>
                </a:ext>
              </a:extLst>
            </p:cNvPr>
            <p:cNvSpPr/>
            <p:nvPr/>
          </p:nvSpPr>
          <p:spPr>
            <a:xfrm rot="5400000">
              <a:off x="1086471" y="1249305"/>
              <a:ext cx="93365" cy="653802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Left Bracket 55">
              <a:extLst>
                <a:ext uri="{FF2B5EF4-FFF2-40B4-BE49-F238E27FC236}">
                  <a16:creationId xmlns:a16="http://schemas.microsoft.com/office/drawing/2014/main" id="{8FB16F96-DEC5-4280-A30D-68FD5BE998DF}"/>
                </a:ext>
              </a:extLst>
            </p:cNvPr>
            <p:cNvSpPr/>
            <p:nvPr/>
          </p:nvSpPr>
          <p:spPr>
            <a:xfrm rot="5400000">
              <a:off x="6387619" y="534004"/>
              <a:ext cx="95018" cy="2089110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Left Bracket 56">
              <a:extLst>
                <a:ext uri="{FF2B5EF4-FFF2-40B4-BE49-F238E27FC236}">
                  <a16:creationId xmlns:a16="http://schemas.microsoft.com/office/drawing/2014/main" id="{1BC2A834-C564-4297-BE4F-72A60966B723}"/>
                </a:ext>
              </a:extLst>
            </p:cNvPr>
            <p:cNvSpPr/>
            <p:nvPr/>
          </p:nvSpPr>
          <p:spPr>
            <a:xfrm rot="5400000">
              <a:off x="9220042" y="-173120"/>
              <a:ext cx="91839" cy="3500179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Left Bracket 57">
              <a:extLst>
                <a:ext uri="{FF2B5EF4-FFF2-40B4-BE49-F238E27FC236}">
                  <a16:creationId xmlns:a16="http://schemas.microsoft.com/office/drawing/2014/main" id="{4CC04F88-A20D-4F3A-8D07-A2E2DD746D2D}"/>
                </a:ext>
              </a:extLst>
            </p:cNvPr>
            <p:cNvSpPr/>
            <p:nvPr/>
          </p:nvSpPr>
          <p:spPr>
            <a:xfrm rot="5400000">
              <a:off x="1801287" y="1231047"/>
              <a:ext cx="87795" cy="687799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Left Bracket 58">
              <a:extLst>
                <a:ext uri="{FF2B5EF4-FFF2-40B4-BE49-F238E27FC236}">
                  <a16:creationId xmlns:a16="http://schemas.microsoft.com/office/drawing/2014/main" id="{80423108-90FB-46D8-BA6B-E16FD05A846A}"/>
                </a:ext>
              </a:extLst>
            </p:cNvPr>
            <p:cNvSpPr/>
            <p:nvPr/>
          </p:nvSpPr>
          <p:spPr>
            <a:xfrm rot="5400000">
              <a:off x="2850292" y="891876"/>
              <a:ext cx="97414" cy="1372704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eft Bracket 59">
              <a:extLst>
                <a:ext uri="{FF2B5EF4-FFF2-40B4-BE49-F238E27FC236}">
                  <a16:creationId xmlns:a16="http://schemas.microsoft.com/office/drawing/2014/main" id="{17871DF5-FABF-422B-AA35-15E928F2AE1C}"/>
                </a:ext>
              </a:extLst>
            </p:cNvPr>
            <p:cNvSpPr/>
            <p:nvPr/>
          </p:nvSpPr>
          <p:spPr>
            <a:xfrm rot="5400000">
              <a:off x="4432950" y="707012"/>
              <a:ext cx="95021" cy="1743096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958549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83C717-BA94-466F-9F91-81D9FDED0C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52563"/>
            <a:ext cx="9859963" cy="1800225"/>
          </a:xfrm>
        </p:spPr>
        <p:txBody>
          <a:bodyPr/>
          <a:lstStyle/>
          <a:p>
            <a:r>
              <a:rPr lang="en-US" dirty="0"/>
              <a:t>HORSE NAME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23D23-16E2-4E9A-B947-9197E66EE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789" y="933142"/>
            <a:ext cx="4948051" cy="33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475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F5383F-779C-4D42-B314-DB8583714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3" y="2853167"/>
            <a:ext cx="11487150" cy="3933384"/>
          </a:xfrm>
        </p:spPr>
        <p:txBody>
          <a:bodyPr/>
          <a:lstStyle/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Please color code the timeline above for your horse as you saw it in video EXAMPLES. Mark below its key milestones: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Date of birth: MM/DD/YYYY		Retired on: MM/YYYY		Lived through: MM/DD/YYYY 	Breed: ___________________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Time of breaking started:  	________________________________________ 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Time of the first competition: _____________________________________________________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Time when a horse was specialized, which discipline: ___________________________________________ Was there a change in specialization? 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Dates and nature of inhibitors, issues, injuries: ____________________________________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How many owners a horse has had: ____________________________________________________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36145"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How many bereuters and riders a horse had, dates of switching: _________________________________________________</a:t>
            </a:r>
          </a:p>
          <a:p>
            <a:pPr marL="336145" lvl="1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1AA135-32F4-4347-9B79-3FA82D8A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HORSE NAME 2 – lifespan profile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5FB811D-6714-435D-BC4D-9E1791493088}"/>
              </a:ext>
            </a:extLst>
          </p:cNvPr>
          <p:cNvGraphicFramePr>
            <a:graphicFrameLocks noGrp="1"/>
          </p:cNvGraphicFramePr>
          <p:nvPr/>
        </p:nvGraphicFramePr>
        <p:xfrm>
          <a:off x="457955" y="1950811"/>
          <a:ext cx="10586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91">
                  <a:extLst>
                    <a:ext uri="{9D8B030D-6E8A-4147-A177-3AD203B41FA5}">
                      <a16:colId xmlns:a16="http://schemas.microsoft.com/office/drawing/2014/main" val="68455725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970522045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84492935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340229552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612189911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853718818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82906963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923003094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351378364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21946813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4139800515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586844052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4093087209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102893981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695632342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616758964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295427305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878986019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460433707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946655817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124603174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782882357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50294094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1724013947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771571635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73719111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432515764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385682052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829673053"/>
                    </a:ext>
                  </a:extLst>
                </a:gridCol>
                <a:gridCol w="352891">
                  <a:extLst>
                    <a:ext uri="{9D8B030D-6E8A-4147-A177-3AD203B41FA5}">
                      <a16:colId xmlns:a16="http://schemas.microsoft.com/office/drawing/2014/main" val="210574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FL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YR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YR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OR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OR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DH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DH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DH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DH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SM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RT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RT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01802"/>
                  </a:ext>
                </a:extLst>
              </a:tr>
            </a:tbl>
          </a:graphicData>
        </a:graphic>
      </p:graphicFrame>
      <p:grpSp>
        <p:nvGrpSpPr>
          <p:cNvPr id="61" name="Group 60">
            <a:extLst>
              <a:ext uri="{FF2B5EF4-FFF2-40B4-BE49-F238E27FC236}">
                <a16:creationId xmlns:a16="http://schemas.microsoft.com/office/drawing/2014/main" id="{B5B51606-7AE4-4A87-A079-E40A665590A8}"/>
              </a:ext>
            </a:extLst>
          </p:cNvPr>
          <p:cNvGrpSpPr/>
          <p:nvPr/>
        </p:nvGrpSpPr>
        <p:grpSpPr>
          <a:xfrm>
            <a:off x="269240" y="1489245"/>
            <a:ext cx="11034225" cy="1240390"/>
            <a:chOff x="240605" y="1193970"/>
            <a:chExt cx="11034225" cy="12403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E85BFF-0338-418D-AF31-77DB5884A7A2}"/>
                </a:ext>
              </a:extLst>
            </p:cNvPr>
            <p:cNvGrpSpPr/>
            <p:nvPr/>
          </p:nvGrpSpPr>
          <p:grpSpPr>
            <a:xfrm>
              <a:off x="240605" y="1961620"/>
              <a:ext cx="11034225" cy="472740"/>
              <a:chOff x="593764" y="2554623"/>
              <a:chExt cx="11034225" cy="47274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496081-7C3D-435A-A127-87BF1E38B863}"/>
                  </a:ext>
                </a:extLst>
              </p:cNvPr>
              <p:cNvSpPr txBox="1"/>
              <p:nvPr/>
            </p:nvSpPr>
            <p:spPr>
              <a:xfrm>
                <a:off x="593764" y="2565698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0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802DE8-924F-4EEE-8CD7-9F9DB5B6BE8E}"/>
                  </a:ext>
                </a:extLst>
              </p:cNvPr>
              <p:cNvSpPr txBox="1"/>
              <p:nvPr/>
            </p:nvSpPr>
            <p:spPr>
              <a:xfrm>
                <a:off x="938008" y="2565697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D9CE1B-F4EB-4EDC-B2EF-556C372A2E74}"/>
                  </a:ext>
                </a:extLst>
              </p:cNvPr>
              <p:cNvSpPr txBox="1"/>
              <p:nvPr/>
            </p:nvSpPr>
            <p:spPr>
              <a:xfrm>
                <a:off x="1286484" y="2562274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4D440F-D59A-48C4-967A-A2DDFD1A1653}"/>
                  </a:ext>
                </a:extLst>
              </p:cNvPr>
              <p:cNvSpPr txBox="1"/>
              <p:nvPr/>
            </p:nvSpPr>
            <p:spPr>
              <a:xfrm>
                <a:off x="1626496" y="2565697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3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49CD23-8A00-4E40-B71E-90F67DE5C170}"/>
                  </a:ext>
                </a:extLst>
              </p:cNvPr>
              <p:cNvSpPr txBox="1"/>
              <p:nvPr/>
            </p:nvSpPr>
            <p:spPr>
              <a:xfrm>
                <a:off x="1970740" y="2562277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F3457D-3EE5-47A0-8EBF-6E85C5BAA3AC}"/>
                  </a:ext>
                </a:extLst>
              </p:cNvPr>
              <p:cNvSpPr txBox="1"/>
              <p:nvPr/>
            </p:nvSpPr>
            <p:spPr>
              <a:xfrm>
                <a:off x="2330024" y="2564910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5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0CDE57-DB3E-44A3-914B-49866161C15C}"/>
                  </a:ext>
                </a:extLst>
              </p:cNvPr>
              <p:cNvSpPr txBox="1"/>
              <p:nvPr/>
            </p:nvSpPr>
            <p:spPr>
              <a:xfrm>
                <a:off x="2689308" y="2562273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6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EA61D3-EA1A-4946-8D32-36600BBCBA6C}"/>
                  </a:ext>
                </a:extLst>
              </p:cNvPr>
              <p:cNvSpPr txBox="1"/>
              <p:nvPr/>
            </p:nvSpPr>
            <p:spPr>
              <a:xfrm>
                <a:off x="3037784" y="2562273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7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A315BA-3A6B-4C79-A840-105B6690E8B3}"/>
                  </a:ext>
                </a:extLst>
              </p:cNvPr>
              <p:cNvSpPr txBox="1"/>
              <p:nvPr/>
            </p:nvSpPr>
            <p:spPr>
              <a:xfrm>
                <a:off x="3409562" y="2562275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8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A5C378-19C4-4F45-8159-3D25B727E52C}"/>
                  </a:ext>
                </a:extLst>
              </p:cNvPr>
              <p:cNvSpPr txBox="1"/>
              <p:nvPr/>
            </p:nvSpPr>
            <p:spPr>
              <a:xfrm>
                <a:off x="3753806" y="2562274"/>
                <a:ext cx="344244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9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8EB6D7-FF8B-43CE-99FF-AB21F59CE3FB}"/>
                  </a:ext>
                </a:extLst>
              </p:cNvPr>
              <p:cNvSpPr txBox="1"/>
              <p:nvPr/>
            </p:nvSpPr>
            <p:spPr>
              <a:xfrm>
                <a:off x="4063712" y="2562273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E53FA6-4BEC-4CFF-983A-F66F0345AA81}"/>
                  </a:ext>
                </a:extLst>
              </p:cNvPr>
              <p:cNvSpPr txBox="1"/>
              <p:nvPr/>
            </p:nvSpPr>
            <p:spPr>
              <a:xfrm>
                <a:off x="4407956" y="2562272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EA85B7-45FF-46E1-A201-84896F752AE8}"/>
                  </a:ext>
                </a:extLst>
              </p:cNvPr>
              <p:cNvSpPr txBox="1"/>
              <p:nvPr/>
            </p:nvSpPr>
            <p:spPr>
              <a:xfrm>
                <a:off x="4752314" y="2562271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DC9D05-E9AC-4107-861D-EFB0829AE1F1}"/>
                  </a:ext>
                </a:extLst>
              </p:cNvPr>
              <p:cNvSpPr txBox="1"/>
              <p:nvPr/>
            </p:nvSpPr>
            <p:spPr>
              <a:xfrm>
                <a:off x="5117373" y="2562270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13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C22928-474F-43FD-B54D-B9ED35BB167D}"/>
                  </a:ext>
                </a:extLst>
              </p:cNvPr>
              <p:cNvSpPr txBox="1"/>
              <p:nvPr/>
            </p:nvSpPr>
            <p:spPr>
              <a:xfrm>
                <a:off x="5475000" y="2562269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14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865547-33A8-4F00-AA0A-CFB046E7618C}"/>
                  </a:ext>
                </a:extLst>
              </p:cNvPr>
              <p:cNvSpPr txBox="1"/>
              <p:nvPr/>
            </p:nvSpPr>
            <p:spPr>
              <a:xfrm>
                <a:off x="5806980" y="2562268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15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1364D1-3B06-455D-9CD4-883AC67C8D98}"/>
                  </a:ext>
                </a:extLst>
              </p:cNvPr>
              <p:cNvSpPr txBox="1"/>
              <p:nvPr/>
            </p:nvSpPr>
            <p:spPr>
              <a:xfrm>
                <a:off x="6161407" y="2562267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16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D45E5F7-FB44-4890-919A-9E15F0DC48B5}"/>
                  </a:ext>
                </a:extLst>
              </p:cNvPr>
              <p:cNvSpPr txBox="1"/>
              <p:nvPr/>
            </p:nvSpPr>
            <p:spPr>
              <a:xfrm>
                <a:off x="6507542" y="2562266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065445-AB28-405D-9DC0-510865012931}"/>
                  </a:ext>
                </a:extLst>
              </p:cNvPr>
              <p:cNvSpPr txBox="1"/>
              <p:nvPr/>
            </p:nvSpPr>
            <p:spPr>
              <a:xfrm>
                <a:off x="6868836" y="2562265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18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D16D6AD-6375-44F1-97B1-E10A6773E86C}"/>
                  </a:ext>
                </a:extLst>
              </p:cNvPr>
              <p:cNvSpPr txBox="1"/>
              <p:nvPr/>
            </p:nvSpPr>
            <p:spPr>
              <a:xfrm>
                <a:off x="7219636" y="2562264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19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52182D-5863-4D85-B7F5-8BD76FA3DA7B}"/>
                  </a:ext>
                </a:extLst>
              </p:cNvPr>
              <p:cNvSpPr txBox="1"/>
              <p:nvPr/>
            </p:nvSpPr>
            <p:spPr>
              <a:xfrm>
                <a:off x="7559195" y="2562264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B5A07C-842A-4336-BDCA-EBB852499CA5}"/>
                  </a:ext>
                </a:extLst>
              </p:cNvPr>
              <p:cNvSpPr txBox="1"/>
              <p:nvPr/>
            </p:nvSpPr>
            <p:spPr>
              <a:xfrm>
                <a:off x="7934290" y="2562263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64B319-A0A5-4213-B004-ED474BC4C59B}"/>
                  </a:ext>
                </a:extLst>
              </p:cNvPr>
              <p:cNvSpPr txBox="1"/>
              <p:nvPr/>
            </p:nvSpPr>
            <p:spPr>
              <a:xfrm>
                <a:off x="8295033" y="2562262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EE227B-193A-4115-A225-C6B5B3A65AFB}"/>
                  </a:ext>
                </a:extLst>
              </p:cNvPr>
              <p:cNvSpPr txBox="1"/>
              <p:nvPr/>
            </p:nvSpPr>
            <p:spPr>
              <a:xfrm>
                <a:off x="8634592" y="2562261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23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D660C87-1B18-43B4-B217-4CB1261C763F}"/>
                  </a:ext>
                </a:extLst>
              </p:cNvPr>
              <p:cNvSpPr txBox="1"/>
              <p:nvPr/>
            </p:nvSpPr>
            <p:spPr>
              <a:xfrm>
                <a:off x="9008849" y="2562261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24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FB0AD1-2019-430D-9535-52252C5F3F9F}"/>
                  </a:ext>
                </a:extLst>
              </p:cNvPr>
              <p:cNvSpPr txBox="1"/>
              <p:nvPr/>
            </p:nvSpPr>
            <p:spPr>
              <a:xfrm>
                <a:off x="9349056" y="2560988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25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2F40E2A-73D5-40E4-8334-C334FB042F96}"/>
                  </a:ext>
                </a:extLst>
              </p:cNvPr>
              <p:cNvSpPr txBox="1"/>
              <p:nvPr/>
            </p:nvSpPr>
            <p:spPr>
              <a:xfrm>
                <a:off x="9700762" y="2559715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26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CC3CAD-0516-4369-AD4A-3CCDF73D237E}"/>
                  </a:ext>
                </a:extLst>
              </p:cNvPr>
              <p:cNvSpPr txBox="1"/>
              <p:nvPr/>
            </p:nvSpPr>
            <p:spPr>
              <a:xfrm>
                <a:off x="10055189" y="2558442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27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080381-83B5-4890-82BD-30CBF356C253}"/>
                  </a:ext>
                </a:extLst>
              </p:cNvPr>
              <p:cNvSpPr txBox="1"/>
              <p:nvPr/>
            </p:nvSpPr>
            <p:spPr>
              <a:xfrm>
                <a:off x="10406123" y="2557169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28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C2ABB25-1D59-42C9-91A7-B33C702DDCCE}"/>
                  </a:ext>
                </a:extLst>
              </p:cNvPr>
              <p:cNvSpPr txBox="1"/>
              <p:nvPr/>
            </p:nvSpPr>
            <p:spPr>
              <a:xfrm>
                <a:off x="10757057" y="2555896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29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5360D2-BECB-4150-9FA7-30E00D33B3B3}"/>
                  </a:ext>
                </a:extLst>
              </p:cNvPr>
              <p:cNvSpPr txBox="1"/>
              <p:nvPr/>
            </p:nvSpPr>
            <p:spPr>
              <a:xfrm>
                <a:off x="11092324" y="2554623"/>
                <a:ext cx="535665" cy="4616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30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40446E-6260-4708-B12D-B6A520C202F2}"/>
                </a:ext>
              </a:extLst>
            </p:cNvPr>
            <p:cNvSpPr txBox="1"/>
            <p:nvPr/>
          </p:nvSpPr>
          <p:spPr>
            <a:xfrm>
              <a:off x="384748" y="1291551"/>
              <a:ext cx="40473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/>
                <a:t>Foal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0BF256-BFA6-4FBD-9666-275F83BD8E21}"/>
                </a:ext>
              </a:extLst>
            </p:cNvPr>
            <p:cNvSpPr txBox="1"/>
            <p:nvPr/>
          </p:nvSpPr>
          <p:spPr>
            <a:xfrm>
              <a:off x="789482" y="1195203"/>
              <a:ext cx="695035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Young Remount horse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A9045C5-C587-4DCF-A1C5-96BCD5718114}"/>
                </a:ext>
              </a:extLst>
            </p:cNvPr>
            <p:cNvSpPr txBox="1"/>
            <p:nvPr/>
          </p:nvSpPr>
          <p:spPr>
            <a:xfrm>
              <a:off x="1484518" y="1193970"/>
              <a:ext cx="729029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Old Remount horse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C91AB44-ADEC-411D-B7AF-5CDBFA76E2A7}"/>
                </a:ext>
              </a:extLst>
            </p:cNvPr>
            <p:cNvSpPr txBox="1"/>
            <p:nvPr/>
          </p:nvSpPr>
          <p:spPr>
            <a:xfrm>
              <a:off x="2216957" y="1216276"/>
              <a:ext cx="13727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Developing horse with specialization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ADD4458-8923-4C4E-8BBD-0C6A3DAD7D62}"/>
                </a:ext>
              </a:extLst>
            </p:cNvPr>
            <p:cNvSpPr txBox="1"/>
            <p:nvPr/>
          </p:nvSpPr>
          <p:spPr>
            <a:xfrm>
              <a:off x="3586254" y="1262083"/>
              <a:ext cx="180341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Schoolmaster – finishing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0520ABB-0E65-4995-B636-6FE87454922F}"/>
                </a:ext>
              </a:extLst>
            </p:cNvPr>
            <p:cNvSpPr txBox="1"/>
            <p:nvPr/>
          </p:nvSpPr>
          <p:spPr>
            <a:xfrm>
              <a:off x="5364746" y="1259341"/>
              <a:ext cx="2114937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Schoolmaster – maintained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F86F71-2820-4F68-AEE2-B052A59E0252}"/>
                </a:ext>
              </a:extLst>
            </p:cNvPr>
            <p:cNvSpPr txBox="1"/>
            <p:nvPr/>
          </p:nvSpPr>
          <p:spPr>
            <a:xfrm>
              <a:off x="7491409" y="1293679"/>
              <a:ext cx="3524641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Retired horse – maintained</a:t>
              </a:r>
            </a:p>
          </p:txBody>
        </p:sp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2ACBCF5F-F5A0-4ACC-8F08-C5A8193D8E8D}"/>
                </a:ext>
              </a:extLst>
            </p:cNvPr>
            <p:cNvSpPr/>
            <p:nvPr/>
          </p:nvSpPr>
          <p:spPr>
            <a:xfrm rot="5400000">
              <a:off x="1086471" y="1249305"/>
              <a:ext cx="93365" cy="653802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Left Bracket 55">
              <a:extLst>
                <a:ext uri="{FF2B5EF4-FFF2-40B4-BE49-F238E27FC236}">
                  <a16:creationId xmlns:a16="http://schemas.microsoft.com/office/drawing/2014/main" id="{8FB16F96-DEC5-4280-A30D-68FD5BE998DF}"/>
                </a:ext>
              </a:extLst>
            </p:cNvPr>
            <p:cNvSpPr/>
            <p:nvPr/>
          </p:nvSpPr>
          <p:spPr>
            <a:xfrm rot="5400000">
              <a:off x="6387619" y="534004"/>
              <a:ext cx="95018" cy="2089110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Left Bracket 56">
              <a:extLst>
                <a:ext uri="{FF2B5EF4-FFF2-40B4-BE49-F238E27FC236}">
                  <a16:creationId xmlns:a16="http://schemas.microsoft.com/office/drawing/2014/main" id="{1BC2A834-C564-4297-BE4F-72A60966B723}"/>
                </a:ext>
              </a:extLst>
            </p:cNvPr>
            <p:cNvSpPr/>
            <p:nvPr/>
          </p:nvSpPr>
          <p:spPr>
            <a:xfrm rot="5400000">
              <a:off x="9220042" y="-173120"/>
              <a:ext cx="91839" cy="3500179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Left Bracket 57">
              <a:extLst>
                <a:ext uri="{FF2B5EF4-FFF2-40B4-BE49-F238E27FC236}">
                  <a16:creationId xmlns:a16="http://schemas.microsoft.com/office/drawing/2014/main" id="{4CC04F88-A20D-4F3A-8D07-A2E2DD746D2D}"/>
                </a:ext>
              </a:extLst>
            </p:cNvPr>
            <p:cNvSpPr/>
            <p:nvPr/>
          </p:nvSpPr>
          <p:spPr>
            <a:xfrm rot="5400000">
              <a:off x="1801287" y="1231047"/>
              <a:ext cx="87795" cy="687799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Left Bracket 58">
              <a:extLst>
                <a:ext uri="{FF2B5EF4-FFF2-40B4-BE49-F238E27FC236}">
                  <a16:creationId xmlns:a16="http://schemas.microsoft.com/office/drawing/2014/main" id="{80423108-90FB-46D8-BA6B-E16FD05A846A}"/>
                </a:ext>
              </a:extLst>
            </p:cNvPr>
            <p:cNvSpPr/>
            <p:nvPr/>
          </p:nvSpPr>
          <p:spPr>
            <a:xfrm rot="5400000">
              <a:off x="2850292" y="891876"/>
              <a:ext cx="97414" cy="1372704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eft Bracket 59">
              <a:extLst>
                <a:ext uri="{FF2B5EF4-FFF2-40B4-BE49-F238E27FC236}">
                  <a16:creationId xmlns:a16="http://schemas.microsoft.com/office/drawing/2014/main" id="{17871DF5-FABF-422B-AA35-15E928F2AE1C}"/>
                </a:ext>
              </a:extLst>
            </p:cNvPr>
            <p:cNvSpPr/>
            <p:nvPr/>
          </p:nvSpPr>
          <p:spPr>
            <a:xfrm rot="5400000">
              <a:off x="4432950" y="707012"/>
              <a:ext cx="95021" cy="1743096"/>
            </a:xfrm>
            <a:prstGeom prst="lef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795500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30550_Office_Pre-day_@_MGX_Template">
  <a:themeElements>
    <a:clrScheme name="Custom 3">
      <a:dk1>
        <a:srgbClr val="505050"/>
      </a:dk1>
      <a:lt1>
        <a:srgbClr val="FFFFFF"/>
      </a:lt1>
      <a:dk2>
        <a:srgbClr val="0072C6"/>
      </a:dk2>
      <a:lt2>
        <a:srgbClr val="D2D2D2"/>
      </a:lt2>
      <a:accent1>
        <a:srgbClr val="002050"/>
      </a:accent1>
      <a:accent2>
        <a:srgbClr val="0072C6"/>
      </a:accent2>
      <a:accent3>
        <a:srgbClr val="FFB900"/>
      </a:accent3>
      <a:accent4>
        <a:srgbClr val="DC3C00"/>
      </a:accent4>
      <a:accent5>
        <a:srgbClr val="007233"/>
      </a:accent5>
      <a:accent6>
        <a:srgbClr val="68217A"/>
      </a:accent6>
      <a:hlink>
        <a:srgbClr val="DC3C00"/>
      </a:hlink>
      <a:folHlink>
        <a:srgbClr val="FFB9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questrian Insider_PPT Template" id="{A61AA612-DAF3-4266-AE23-4C90A97C3D1F}" vid="{5B94250C-00B3-44C1-B846-9002AD99B15E}"/>
    </a:ext>
  </a:extLst>
</a:theme>
</file>

<file path=ppt/theme/theme2.xml><?xml version="1.0" encoding="utf-8"?>
<a:theme xmlns:a="http://schemas.openxmlformats.org/drawingml/2006/main" name="3_5-30055_Office Template 2012 - 16x9 - White Background">
  <a:themeElements>
    <a:clrScheme name="Custom 7">
      <a:dk1>
        <a:srgbClr val="000000"/>
      </a:dk1>
      <a:lt1>
        <a:srgbClr val="FFFFFF"/>
      </a:lt1>
      <a:dk2>
        <a:srgbClr val="00188F"/>
      </a:dk2>
      <a:lt2>
        <a:srgbClr val="797A7D"/>
      </a:lt2>
      <a:accent1>
        <a:srgbClr val="00188F"/>
      </a:accent1>
      <a:accent2>
        <a:srgbClr val="FF8C00"/>
      </a:accent2>
      <a:accent3>
        <a:srgbClr val="FFB900"/>
      </a:accent3>
      <a:accent4>
        <a:srgbClr val="007233"/>
      </a:accent4>
      <a:accent5>
        <a:srgbClr val="EB3C00"/>
      </a:accent5>
      <a:accent6>
        <a:srgbClr val="0070C0"/>
      </a:accent6>
      <a:hlink>
        <a:srgbClr val="FF8C00"/>
      </a:hlink>
      <a:folHlink>
        <a:srgbClr val="68217A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questrian Insider_PPT Template" id="{A61AA612-DAF3-4266-AE23-4C90A97C3D1F}" vid="{5775EFAC-1E73-47B3-AEB5-F36019163994}"/>
    </a:ext>
  </a:extLst>
</a:theme>
</file>

<file path=ppt/theme/theme3.xml><?xml version="1.0" encoding="utf-8"?>
<a:theme xmlns:a="http://schemas.openxmlformats.org/drawingml/2006/main" name="4_5-30055_Office Template 2012 - 16x9 - White Background">
  <a:themeElements>
    <a:clrScheme name="Custom 7">
      <a:dk1>
        <a:srgbClr val="000000"/>
      </a:dk1>
      <a:lt1>
        <a:srgbClr val="FFFFFF"/>
      </a:lt1>
      <a:dk2>
        <a:srgbClr val="00188F"/>
      </a:dk2>
      <a:lt2>
        <a:srgbClr val="797A7D"/>
      </a:lt2>
      <a:accent1>
        <a:srgbClr val="00188F"/>
      </a:accent1>
      <a:accent2>
        <a:srgbClr val="FF8C00"/>
      </a:accent2>
      <a:accent3>
        <a:srgbClr val="FFB900"/>
      </a:accent3>
      <a:accent4>
        <a:srgbClr val="007233"/>
      </a:accent4>
      <a:accent5>
        <a:srgbClr val="EB3C00"/>
      </a:accent5>
      <a:accent6>
        <a:srgbClr val="0070C0"/>
      </a:accent6>
      <a:hlink>
        <a:srgbClr val="FF8C00"/>
      </a:hlink>
      <a:folHlink>
        <a:srgbClr val="68217A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questrian Insider_PPT Template" id="{A61AA612-DAF3-4266-AE23-4C90A97C3D1F}" vid="{96EEB357-81C3-4CD5-9BB2-F9C66A28B818}"/>
    </a:ext>
  </a:extLst>
</a:theme>
</file>

<file path=ppt/theme/theme4.xml><?xml version="1.0" encoding="utf-8"?>
<a:theme xmlns:a="http://schemas.openxmlformats.org/drawingml/2006/main" name="5-30055_Office365 Template 2012 - 16x9 - White Background">
  <a:themeElements>
    <a:clrScheme name="Office light">
      <a:dk1>
        <a:srgbClr val="000000"/>
      </a:dk1>
      <a:lt1>
        <a:srgbClr val="FFFFFF"/>
      </a:lt1>
      <a:dk2>
        <a:srgbClr val="DC3C00"/>
      </a:dk2>
      <a:lt2>
        <a:srgbClr val="797A7D"/>
      </a:lt2>
      <a:accent1>
        <a:srgbClr val="DC3C00"/>
      </a:accent1>
      <a:accent2>
        <a:srgbClr val="FF8C00"/>
      </a:accent2>
      <a:accent3>
        <a:srgbClr val="FFB900"/>
      </a:accent3>
      <a:accent4>
        <a:srgbClr val="007233"/>
      </a:accent4>
      <a:accent5>
        <a:srgbClr val="00188F"/>
      </a:accent5>
      <a:accent6>
        <a:srgbClr val="68217A"/>
      </a:accent6>
      <a:hlink>
        <a:srgbClr val="FF8C00"/>
      </a:hlink>
      <a:folHlink>
        <a:srgbClr val="DC3C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questrian Insider_PPT Template" id="{A61AA612-DAF3-4266-AE23-4C90A97C3D1F}" vid="{0B0586D1-2F0D-4513-A367-6A44D2699C41}"/>
    </a:ext>
  </a:extLst>
</a:theme>
</file>

<file path=ppt/theme/theme5.xml><?xml version="1.0" encoding="utf-8"?>
<a:theme xmlns:a="http://schemas.openxmlformats.org/drawingml/2006/main" name="1_5-30055_Office365 Template 2012 - 16x9 - White Background">
  <a:themeElements>
    <a:clrScheme name="Office light">
      <a:dk1>
        <a:srgbClr val="000000"/>
      </a:dk1>
      <a:lt1>
        <a:srgbClr val="FFFFFF"/>
      </a:lt1>
      <a:dk2>
        <a:srgbClr val="DC3C00"/>
      </a:dk2>
      <a:lt2>
        <a:srgbClr val="797A7D"/>
      </a:lt2>
      <a:accent1>
        <a:srgbClr val="DC3C00"/>
      </a:accent1>
      <a:accent2>
        <a:srgbClr val="FF8C00"/>
      </a:accent2>
      <a:accent3>
        <a:srgbClr val="FFB900"/>
      </a:accent3>
      <a:accent4>
        <a:srgbClr val="007233"/>
      </a:accent4>
      <a:accent5>
        <a:srgbClr val="00188F"/>
      </a:accent5>
      <a:accent6>
        <a:srgbClr val="68217A"/>
      </a:accent6>
      <a:hlink>
        <a:srgbClr val="FF8C00"/>
      </a:hlink>
      <a:folHlink>
        <a:srgbClr val="DC3C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questrian Insider_PPT Template" id="{A61AA612-DAF3-4266-AE23-4C90A97C3D1F}" vid="{30BF892D-9D09-4398-A035-B419A32835C1}"/>
    </a:ext>
  </a:extLst>
</a:theme>
</file>

<file path=ppt/theme/theme6.xml><?xml version="1.0" encoding="utf-8"?>
<a:theme xmlns:a="http://schemas.openxmlformats.org/drawingml/2006/main" name="7_5-30055_Office365 Template 2012 - 16x9 - White Background">
  <a:themeElements>
    <a:clrScheme name="Office_Template_2012_Light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EB3C00"/>
      </a:accent1>
      <a:accent2>
        <a:srgbClr val="FF8C00"/>
      </a:accent2>
      <a:accent3>
        <a:srgbClr val="FFB900"/>
      </a:accent3>
      <a:accent4>
        <a:srgbClr val="007233"/>
      </a:accent4>
      <a:accent5>
        <a:srgbClr val="00188F"/>
      </a:accent5>
      <a:accent6>
        <a:srgbClr val="68217A"/>
      </a:accent6>
      <a:hlink>
        <a:srgbClr val="FF8C00"/>
      </a:hlink>
      <a:folHlink>
        <a:srgbClr val="EB3C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questrian Insider_PPT Template" id="{A61AA612-DAF3-4266-AE23-4C90A97C3D1F}" vid="{69B0F7BC-D267-4921-90B0-9E86C59F9B4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c20bb9-b3a1-4778-8faf-aa0f6007316b">
      <UserInfo>
        <DisplayName>Juha Ikonen</DisplayName>
        <AccountId>24</AccountId>
        <AccountType/>
      </UserInfo>
      <UserInfo>
        <DisplayName>Eri Igawa</DisplayName>
        <AccountId>25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73A760A3477A4FAAAECC33A3F0A522" ma:contentTypeVersion="2" ma:contentTypeDescription="Create a new document." ma:contentTypeScope="" ma:versionID="99aca6d3e3229aff9aada7d2f17caf3d">
  <xsd:schema xmlns:xsd="http://www.w3.org/2001/XMLSchema" xmlns:xs="http://www.w3.org/2001/XMLSchema" xmlns:p="http://schemas.microsoft.com/office/2006/metadata/properties" xmlns:ns2="0fc20bb9-b3a1-4778-8faf-aa0f6007316b" targetNamespace="http://schemas.microsoft.com/office/2006/metadata/properties" ma:root="true" ma:fieldsID="6844b6764582753d8a51c12f3534a1a2" ns2:_="">
    <xsd:import namespace="0fc20bb9-b3a1-4778-8faf-aa0f6007316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20bb9-b3a1-4778-8faf-aa0f600731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1AF652-3955-446F-B7EF-36C6A65604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A831FA-DA3E-4DC7-A7B2-A67428723EE3}">
  <ds:schemaRefs>
    <ds:schemaRef ds:uri="http://schemas.microsoft.com/office/2006/metadata/properties"/>
    <ds:schemaRef ds:uri="http://schemas.microsoft.com/office/infopath/2007/PartnerControls"/>
    <ds:schemaRef ds:uri="0fc20bb9-b3a1-4778-8faf-aa0f6007316b"/>
  </ds:schemaRefs>
</ds:datastoreItem>
</file>

<file path=customXml/itemProps3.xml><?xml version="1.0" encoding="utf-8"?>
<ds:datastoreItem xmlns:ds="http://schemas.openxmlformats.org/officeDocument/2006/customXml" ds:itemID="{B8996526-5031-4B84-AA03-051C194E8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c20bb9-b3a1-4778-8faf-aa0f6007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Widescreen</PresentationFormat>
  <Paragraphs>278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Consolas</vt:lpstr>
      <vt:lpstr>Courier New</vt:lpstr>
      <vt:lpstr>Segoe Semibold</vt:lpstr>
      <vt:lpstr>Segoe UI</vt:lpstr>
      <vt:lpstr>Segoe UI Light</vt:lpstr>
      <vt:lpstr>Wingdings</vt:lpstr>
      <vt:lpstr>5-30550_Office_Pre-day_@_MGX_Template</vt:lpstr>
      <vt:lpstr>3_5-30055_Office Template 2012 - 16x9 - White Background</vt:lpstr>
      <vt:lpstr>4_5-30055_Office Template 2012 - 16x9 - White Background</vt:lpstr>
      <vt:lpstr>5-30055_Office365 Template 2012 - 16x9 - White Background</vt:lpstr>
      <vt:lpstr>1_5-30055_Office365 Template 2012 - 16x9 - White Background</vt:lpstr>
      <vt:lpstr>7_5-30055_Office365 Template 2012 - 16x9 - White Background</vt:lpstr>
      <vt:lpstr>PowerPoint Presentation</vt:lpstr>
      <vt:lpstr>HOMEWORK</vt:lpstr>
      <vt:lpstr>PowerPoint Presentation</vt:lpstr>
      <vt:lpstr>HORSE NAME 1</vt:lpstr>
      <vt:lpstr>HORSE NAME 1 – lifespan profile</vt:lpstr>
      <vt:lpstr>HORSE NAME 2</vt:lpstr>
      <vt:lpstr>HORSE NAME 2 – lifespan profile</vt:lpstr>
      <vt:lpstr>HORSE NAME 3</vt:lpstr>
      <vt:lpstr>HORSE NAME 2 – lifespan profile</vt:lpstr>
      <vt:lpstr>HOMEWORK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Liana Antanovich</dc:creator>
  <cp:lastModifiedBy>Liana Antanovich</cp:lastModifiedBy>
  <cp:revision>1</cp:revision>
  <dcterms:created xsi:type="dcterms:W3CDTF">2020-06-04T17:31:41Z</dcterms:created>
  <dcterms:modified xsi:type="dcterms:W3CDTF">2020-06-04T17:32:28Z</dcterms:modified>
</cp:coreProperties>
</file>